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2"/>
  </p:notesMasterIdLst>
  <p:sldIdLst>
    <p:sldId id="268" r:id="rId2"/>
    <p:sldId id="271" r:id="rId3"/>
    <p:sldId id="281" r:id="rId4"/>
    <p:sldId id="320" r:id="rId5"/>
    <p:sldId id="293" r:id="rId6"/>
    <p:sldId id="292" r:id="rId7"/>
    <p:sldId id="299" r:id="rId8"/>
    <p:sldId id="317" r:id="rId9"/>
    <p:sldId id="319" r:id="rId10"/>
    <p:sldId id="32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DA450A"/>
    <a:srgbClr val="58985B"/>
    <a:srgbClr val="9136BA"/>
    <a:srgbClr val="1B5DA5"/>
    <a:srgbClr val="774961"/>
    <a:srgbClr val="CCFF99"/>
    <a:srgbClr val="CCECFF"/>
    <a:srgbClr val="000000"/>
    <a:srgbClr val="744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FDD9B0-4851-40B3-B380-197542B6469D}" v="66" dt="2024-03-05T21:14:13.3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24" autoAdjust="0"/>
    <p:restoredTop sz="94343" autoAdjust="0"/>
  </p:normalViewPr>
  <p:slideViewPr>
    <p:cSldViewPr snapToGrid="0" snapToObjects="1" showGuides="1">
      <p:cViewPr varScale="1">
        <p:scale>
          <a:sx n="83" d="100"/>
          <a:sy n="83" d="100"/>
        </p:scale>
        <p:origin x="960" y="67"/>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 Kumar" userId="d98a7f42-e3dc-4299-b494-86a004360d9c" providerId="ADAL" clId="{88FDD9B0-4851-40B3-B380-197542B6469D}"/>
    <pc:docChg chg="undo redo custSel addSld delSld modSld">
      <pc:chgData name="M Kumar" userId="d98a7f42-e3dc-4299-b494-86a004360d9c" providerId="ADAL" clId="{88FDD9B0-4851-40B3-B380-197542B6469D}" dt="2024-03-05T21:16:56.660" v="397" actId="1076"/>
      <pc:docMkLst>
        <pc:docMk/>
      </pc:docMkLst>
      <pc:sldChg chg="addSp delSp modSp mod">
        <pc:chgData name="M Kumar" userId="d98a7f42-e3dc-4299-b494-86a004360d9c" providerId="ADAL" clId="{88FDD9B0-4851-40B3-B380-197542B6469D}" dt="2024-03-05T21:12:39.260" v="385" actId="478"/>
        <pc:sldMkLst>
          <pc:docMk/>
          <pc:sldMk cId="2048631074" sldId="268"/>
        </pc:sldMkLst>
        <pc:spChg chg="mod">
          <ac:chgData name="M Kumar" userId="d98a7f42-e3dc-4299-b494-86a004360d9c" providerId="ADAL" clId="{88FDD9B0-4851-40B3-B380-197542B6469D}" dt="2024-03-05T20:52:42.374" v="308" actId="1076"/>
          <ac:spMkLst>
            <pc:docMk/>
            <pc:sldMk cId="2048631074" sldId="268"/>
            <ac:spMk id="12" creationId="{00000000-0000-0000-0000-000000000000}"/>
          </ac:spMkLst>
        </pc:spChg>
        <pc:spChg chg="del mod">
          <ac:chgData name="M Kumar" userId="d98a7f42-e3dc-4299-b494-86a004360d9c" providerId="ADAL" clId="{88FDD9B0-4851-40B3-B380-197542B6469D}" dt="2024-03-05T21:12:39.260" v="385" actId="478"/>
          <ac:spMkLst>
            <pc:docMk/>
            <pc:sldMk cId="2048631074" sldId="268"/>
            <ac:spMk id="13" creationId="{00000000-0000-0000-0000-000000000000}"/>
          </ac:spMkLst>
        </pc:spChg>
        <pc:picChg chg="del">
          <ac:chgData name="M Kumar" userId="d98a7f42-e3dc-4299-b494-86a004360d9c" providerId="ADAL" clId="{88FDD9B0-4851-40B3-B380-197542B6469D}" dt="2024-03-05T20:58:15.354" v="335" actId="478"/>
          <ac:picMkLst>
            <pc:docMk/>
            <pc:sldMk cId="2048631074" sldId="268"/>
            <ac:picMk id="23" creationId="{00000000-0000-0000-0000-000000000000}"/>
          </ac:picMkLst>
        </pc:picChg>
        <pc:picChg chg="add mod">
          <ac:chgData name="M Kumar" userId="d98a7f42-e3dc-4299-b494-86a004360d9c" providerId="ADAL" clId="{88FDD9B0-4851-40B3-B380-197542B6469D}" dt="2024-03-05T20:59:16.442" v="346" actId="1076"/>
          <ac:picMkLst>
            <pc:docMk/>
            <pc:sldMk cId="2048631074" sldId="268"/>
            <ac:picMk id="1026" creationId="{05903EBB-E8E3-B88B-9B60-4C67D7D1AE23}"/>
          </ac:picMkLst>
        </pc:picChg>
      </pc:sldChg>
      <pc:sldChg chg="addSp delSp modSp mod">
        <pc:chgData name="M Kumar" userId="d98a7f42-e3dc-4299-b494-86a004360d9c" providerId="ADAL" clId="{88FDD9B0-4851-40B3-B380-197542B6469D}" dt="2024-03-05T21:12:25.998" v="384" actId="478"/>
        <pc:sldMkLst>
          <pc:docMk/>
          <pc:sldMk cId="1887576805" sldId="271"/>
        </pc:sldMkLst>
        <pc:spChg chg="mod">
          <ac:chgData name="M Kumar" userId="d98a7f42-e3dc-4299-b494-86a004360d9c" providerId="ADAL" clId="{88FDD9B0-4851-40B3-B380-197542B6469D}" dt="2024-03-05T20:11:40.321" v="65" actId="20577"/>
          <ac:spMkLst>
            <pc:docMk/>
            <pc:sldMk cId="1887576805" sldId="271"/>
            <ac:spMk id="15" creationId="{00000000-0000-0000-0000-000000000000}"/>
          </ac:spMkLst>
        </pc:spChg>
        <pc:spChg chg="del mod">
          <ac:chgData name="M Kumar" userId="d98a7f42-e3dc-4299-b494-86a004360d9c" providerId="ADAL" clId="{88FDD9B0-4851-40B3-B380-197542B6469D}" dt="2024-03-05T21:12:25.998" v="384" actId="478"/>
          <ac:spMkLst>
            <pc:docMk/>
            <pc:sldMk cId="1887576805" sldId="271"/>
            <ac:spMk id="19" creationId="{00000000-0000-0000-0000-000000000000}"/>
          </ac:spMkLst>
        </pc:spChg>
        <pc:spChg chg="mod">
          <ac:chgData name="M Kumar" userId="d98a7f42-e3dc-4299-b494-86a004360d9c" providerId="ADAL" clId="{88FDD9B0-4851-40B3-B380-197542B6469D}" dt="2024-03-05T20:24:40.657" v="161" actId="255"/>
          <ac:spMkLst>
            <pc:docMk/>
            <pc:sldMk cId="1887576805" sldId="271"/>
            <ac:spMk id="33" creationId="{00000000-0000-0000-0000-000000000000}"/>
          </ac:spMkLst>
        </pc:spChg>
        <pc:picChg chg="add mod">
          <ac:chgData name="M Kumar" userId="d98a7f42-e3dc-4299-b494-86a004360d9c" providerId="ADAL" clId="{88FDD9B0-4851-40B3-B380-197542B6469D}" dt="2024-03-05T21:02:25.499" v="347"/>
          <ac:picMkLst>
            <pc:docMk/>
            <pc:sldMk cId="1887576805" sldId="271"/>
            <ac:picMk id="2" creationId="{D6AF69A4-12DB-401E-A8BE-D7DBA3B71498}"/>
          </ac:picMkLst>
        </pc:picChg>
      </pc:sldChg>
      <pc:sldChg chg="modSp del mod">
        <pc:chgData name="M Kumar" userId="d98a7f42-e3dc-4299-b494-86a004360d9c" providerId="ADAL" clId="{88FDD9B0-4851-40B3-B380-197542B6469D}" dt="2024-03-05T20:34:23.268" v="222" actId="47"/>
        <pc:sldMkLst>
          <pc:docMk/>
          <pc:sldMk cId="1236492119" sldId="272"/>
        </pc:sldMkLst>
        <pc:spChg chg="mod">
          <ac:chgData name="M Kumar" userId="d98a7f42-e3dc-4299-b494-86a004360d9c" providerId="ADAL" clId="{88FDD9B0-4851-40B3-B380-197542B6469D}" dt="2024-03-05T20:33:34.288" v="221" actId="255"/>
          <ac:spMkLst>
            <pc:docMk/>
            <pc:sldMk cId="1236492119" sldId="272"/>
            <ac:spMk id="2" creationId="{00000000-0000-0000-0000-000000000000}"/>
          </ac:spMkLst>
        </pc:spChg>
      </pc:sldChg>
      <pc:sldChg chg="addSp delSp modSp mod">
        <pc:chgData name="M Kumar" userId="d98a7f42-e3dc-4299-b494-86a004360d9c" providerId="ADAL" clId="{88FDD9B0-4851-40B3-B380-197542B6469D}" dt="2024-03-05T21:12:13.427" v="383" actId="478"/>
        <pc:sldMkLst>
          <pc:docMk/>
          <pc:sldMk cId="931331903" sldId="281"/>
        </pc:sldMkLst>
        <pc:spChg chg="mod">
          <ac:chgData name="M Kumar" userId="d98a7f42-e3dc-4299-b494-86a004360d9c" providerId="ADAL" clId="{88FDD9B0-4851-40B3-B380-197542B6469D}" dt="2024-03-05T20:25:18.106" v="168" actId="2711"/>
          <ac:spMkLst>
            <pc:docMk/>
            <pc:sldMk cId="931331903" sldId="281"/>
            <ac:spMk id="2" creationId="{00000000-0000-0000-0000-000000000000}"/>
          </ac:spMkLst>
        </pc:spChg>
        <pc:spChg chg="mod">
          <ac:chgData name="M Kumar" userId="d98a7f42-e3dc-4299-b494-86a004360d9c" providerId="ADAL" clId="{88FDD9B0-4851-40B3-B380-197542B6469D}" dt="2024-03-05T20:18:43.744" v="103" actId="14100"/>
          <ac:spMkLst>
            <pc:docMk/>
            <pc:sldMk cId="931331903" sldId="281"/>
            <ac:spMk id="8" creationId="{00000000-0000-0000-0000-000000000000}"/>
          </ac:spMkLst>
        </pc:spChg>
        <pc:spChg chg="mod">
          <ac:chgData name="M Kumar" userId="d98a7f42-e3dc-4299-b494-86a004360d9c" providerId="ADAL" clId="{88FDD9B0-4851-40B3-B380-197542B6469D}" dt="2024-03-05T20:18:47.345" v="104" actId="14100"/>
          <ac:spMkLst>
            <pc:docMk/>
            <pc:sldMk cId="931331903" sldId="281"/>
            <ac:spMk id="13" creationId="{00000000-0000-0000-0000-000000000000}"/>
          </ac:spMkLst>
        </pc:spChg>
        <pc:spChg chg="del mod">
          <ac:chgData name="M Kumar" userId="d98a7f42-e3dc-4299-b494-86a004360d9c" providerId="ADAL" clId="{88FDD9B0-4851-40B3-B380-197542B6469D}" dt="2024-03-05T21:12:13.427" v="383" actId="478"/>
          <ac:spMkLst>
            <pc:docMk/>
            <pc:sldMk cId="931331903" sldId="281"/>
            <ac:spMk id="31" creationId="{00000000-0000-0000-0000-000000000000}"/>
          </ac:spMkLst>
        </pc:spChg>
        <pc:spChg chg="mod">
          <ac:chgData name="M Kumar" userId="d98a7f42-e3dc-4299-b494-86a004360d9c" providerId="ADAL" clId="{88FDD9B0-4851-40B3-B380-197542B6469D}" dt="2024-03-05T20:19:44.936" v="114" actId="1076"/>
          <ac:spMkLst>
            <pc:docMk/>
            <pc:sldMk cId="931331903" sldId="281"/>
            <ac:spMk id="35" creationId="{00000000-0000-0000-0000-000000000000}"/>
          </ac:spMkLst>
        </pc:spChg>
        <pc:spChg chg="mod">
          <ac:chgData name="M Kumar" userId="d98a7f42-e3dc-4299-b494-86a004360d9c" providerId="ADAL" clId="{88FDD9B0-4851-40B3-B380-197542B6469D}" dt="2024-03-05T20:20:14.376" v="121" actId="14100"/>
          <ac:spMkLst>
            <pc:docMk/>
            <pc:sldMk cId="931331903" sldId="281"/>
            <ac:spMk id="38" creationId="{00000000-0000-0000-0000-000000000000}"/>
          </ac:spMkLst>
        </pc:spChg>
        <pc:spChg chg="mod">
          <ac:chgData name="M Kumar" userId="d98a7f42-e3dc-4299-b494-86a004360d9c" providerId="ADAL" clId="{88FDD9B0-4851-40B3-B380-197542B6469D}" dt="2024-03-05T20:19:53.144" v="115" actId="1076"/>
          <ac:spMkLst>
            <pc:docMk/>
            <pc:sldMk cId="931331903" sldId="281"/>
            <ac:spMk id="39" creationId="{00000000-0000-0000-0000-000000000000}"/>
          </ac:spMkLst>
        </pc:spChg>
        <pc:spChg chg="mod">
          <ac:chgData name="M Kumar" userId="d98a7f42-e3dc-4299-b494-86a004360d9c" providerId="ADAL" clId="{88FDD9B0-4851-40B3-B380-197542B6469D}" dt="2024-03-05T20:22:15.855" v="132" actId="14100"/>
          <ac:spMkLst>
            <pc:docMk/>
            <pc:sldMk cId="931331903" sldId="281"/>
            <ac:spMk id="42" creationId="{00000000-0000-0000-0000-000000000000}"/>
          </ac:spMkLst>
        </pc:spChg>
        <pc:spChg chg="mod">
          <ac:chgData name="M Kumar" userId="d98a7f42-e3dc-4299-b494-86a004360d9c" providerId="ADAL" clId="{88FDD9B0-4851-40B3-B380-197542B6469D}" dt="2024-03-05T20:20:27.167" v="122" actId="1076"/>
          <ac:spMkLst>
            <pc:docMk/>
            <pc:sldMk cId="931331903" sldId="281"/>
            <ac:spMk id="44" creationId="{00000000-0000-0000-0000-000000000000}"/>
          </ac:spMkLst>
        </pc:spChg>
        <pc:picChg chg="add mod">
          <ac:chgData name="M Kumar" userId="d98a7f42-e3dc-4299-b494-86a004360d9c" providerId="ADAL" clId="{88FDD9B0-4851-40B3-B380-197542B6469D}" dt="2024-03-05T21:06:03.026" v="349"/>
          <ac:picMkLst>
            <pc:docMk/>
            <pc:sldMk cId="931331903" sldId="281"/>
            <ac:picMk id="3" creationId="{31F6A9C9-6530-C679-1CC1-8618486D8B6A}"/>
          </ac:picMkLst>
        </pc:picChg>
        <pc:picChg chg="del">
          <ac:chgData name="M Kumar" userId="d98a7f42-e3dc-4299-b494-86a004360d9c" providerId="ADAL" clId="{88FDD9B0-4851-40B3-B380-197542B6469D}" dt="2024-03-05T21:06:01.910" v="348" actId="478"/>
          <ac:picMkLst>
            <pc:docMk/>
            <pc:sldMk cId="931331903" sldId="281"/>
            <ac:picMk id="23" creationId="{00000000-0000-0000-0000-000000000000}"/>
          </ac:picMkLst>
        </pc:picChg>
        <pc:cxnChg chg="mod">
          <ac:chgData name="M Kumar" userId="d98a7f42-e3dc-4299-b494-86a004360d9c" providerId="ADAL" clId="{88FDD9B0-4851-40B3-B380-197542B6469D}" dt="2024-03-05T20:19:28.665" v="111" actId="1076"/>
          <ac:cxnSpMkLst>
            <pc:docMk/>
            <pc:sldMk cId="931331903" sldId="281"/>
            <ac:cxnSpMk id="33" creationId="{00000000-0000-0000-0000-000000000000}"/>
          </ac:cxnSpMkLst>
        </pc:cxnChg>
        <pc:cxnChg chg="mod">
          <ac:chgData name="M Kumar" userId="d98a7f42-e3dc-4299-b494-86a004360d9c" providerId="ADAL" clId="{88FDD9B0-4851-40B3-B380-197542B6469D}" dt="2024-03-05T20:19:38.271" v="113" actId="1076"/>
          <ac:cxnSpMkLst>
            <pc:docMk/>
            <pc:sldMk cId="931331903" sldId="281"/>
            <ac:cxnSpMk id="37" creationId="{00000000-0000-0000-0000-000000000000}"/>
          </ac:cxnSpMkLst>
        </pc:cxnChg>
        <pc:cxnChg chg="mod">
          <ac:chgData name="M Kumar" userId="d98a7f42-e3dc-4299-b494-86a004360d9c" providerId="ADAL" clId="{88FDD9B0-4851-40B3-B380-197542B6469D}" dt="2024-03-05T20:19:58.352" v="116" actId="1076"/>
          <ac:cxnSpMkLst>
            <pc:docMk/>
            <pc:sldMk cId="931331903" sldId="281"/>
            <ac:cxnSpMk id="41" creationId="{00000000-0000-0000-0000-000000000000}"/>
          </ac:cxnSpMkLst>
        </pc:cxnChg>
        <pc:cxnChg chg="mod">
          <ac:chgData name="M Kumar" userId="d98a7f42-e3dc-4299-b494-86a004360d9c" providerId="ADAL" clId="{88FDD9B0-4851-40B3-B380-197542B6469D}" dt="2024-03-05T20:20:36.648" v="123" actId="1076"/>
          <ac:cxnSpMkLst>
            <pc:docMk/>
            <pc:sldMk cId="931331903" sldId="281"/>
            <ac:cxnSpMk id="45" creationId="{00000000-0000-0000-0000-000000000000}"/>
          </ac:cxnSpMkLst>
        </pc:cxnChg>
      </pc:sldChg>
      <pc:sldChg chg="addSp delSp modSp add del mod">
        <pc:chgData name="M Kumar" userId="d98a7f42-e3dc-4299-b494-86a004360d9c" providerId="ADAL" clId="{88FDD9B0-4851-40B3-B380-197542B6469D}" dt="2024-03-05T21:16:56.660" v="397" actId="1076"/>
        <pc:sldMkLst>
          <pc:docMk/>
          <pc:sldMk cId="1500203113" sldId="292"/>
        </pc:sldMkLst>
        <pc:spChg chg="mod">
          <ac:chgData name="M Kumar" userId="d98a7f42-e3dc-4299-b494-86a004360d9c" providerId="ADAL" clId="{88FDD9B0-4851-40B3-B380-197542B6469D}" dt="2024-03-05T20:38:23.470" v="249" actId="14100"/>
          <ac:spMkLst>
            <pc:docMk/>
            <pc:sldMk cId="1500203113" sldId="292"/>
            <ac:spMk id="2" creationId="{00000000-0000-0000-0000-000000000000}"/>
          </ac:spMkLst>
        </pc:spChg>
        <pc:spChg chg="mod">
          <ac:chgData name="M Kumar" userId="d98a7f42-e3dc-4299-b494-86a004360d9c" providerId="ADAL" clId="{88FDD9B0-4851-40B3-B380-197542B6469D}" dt="2024-03-05T20:37:48.544" v="246" actId="2711"/>
          <ac:spMkLst>
            <pc:docMk/>
            <pc:sldMk cId="1500203113" sldId="292"/>
            <ac:spMk id="4" creationId="{00000000-0000-0000-0000-000000000000}"/>
          </ac:spMkLst>
        </pc:spChg>
        <pc:spChg chg="mod">
          <ac:chgData name="M Kumar" userId="d98a7f42-e3dc-4299-b494-86a004360d9c" providerId="ADAL" clId="{88FDD9B0-4851-40B3-B380-197542B6469D}" dt="2024-03-05T21:16:07.987" v="390" actId="1076"/>
          <ac:spMkLst>
            <pc:docMk/>
            <pc:sldMk cId="1500203113" sldId="292"/>
            <ac:spMk id="8" creationId="{00000000-0000-0000-0000-000000000000}"/>
          </ac:spMkLst>
        </pc:spChg>
        <pc:spChg chg="mod">
          <ac:chgData name="M Kumar" userId="d98a7f42-e3dc-4299-b494-86a004360d9c" providerId="ADAL" clId="{88FDD9B0-4851-40B3-B380-197542B6469D}" dt="2024-03-05T20:37:48.544" v="246" actId="2711"/>
          <ac:spMkLst>
            <pc:docMk/>
            <pc:sldMk cId="1500203113" sldId="292"/>
            <ac:spMk id="11" creationId="{00000000-0000-0000-0000-000000000000}"/>
          </ac:spMkLst>
        </pc:spChg>
        <pc:spChg chg="mod">
          <ac:chgData name="M Kumar" userId="d98a7f42-e3dc-4299-b494-86a004360d9c" providerId="ADAL" clId="{88FDD9B0-4851-40B3-B380-197542B6469D}" dt="2024-03-05T21:16:46.291" v="395" actId="1076"/>
          <ac:spMkLst>
            <pc:docMk/>
            <pc:sldMk cId="1500203113" sldId="292"/>
            <ac:spMk id="14" creationId="{00000000-0000-0000-0000-000000000000}"/>
          </ac:spMkLst>
        </pc:spChg>
        <pc:spChg chg="mod">
          <ac:chgData name="M Kumar" userId="d98a7f42-e3dc-4299-b494-86a004360d9c" providerId="ADAL" clId="{88FDD9B0-4851-40B3-B380-197542B6469D}" dt="2024-03-05T20:39:17.954" v="252" actId="6549"/>
          <ac:spMkLst>
            <pc:docMk/>
            <pc:sldMk cId="1500203113" sldId="292"/>
            <ac:spMk id="17" creationId="{00000000-0000-0000-0000-000000000000}"/>
          </ac:spMkLst>
        </pc:spChg>
        <pc:spChg chg="del mod">
          <ac:chgData name="M Kumar" userId="d98a7f42-e3dc-4299-b494-86a004360d9c" providerId="ADAL" clId="{88FDD9B0-4851-40B3-B380-197542B6469D}" dt="2024-03-05T21:12:01.839" v="380" actId="478"/>
          <ac:spMkLst>
            <pc:docMk/>
            <pc:sldMk cId="1500203113" sldId="292"/>
            <ac:spMk id="20" creationId="{00000000-0000-0000-0000-000000000000}"/>
          </ac:spMkLst>
        </pc:spChg>
        <pc:spChg chg="mod">
          <ac:chgData name="M Kumar" userId="d98a7f42-e3dc-4299-b494-86a004360d9c" providerId="ADAL" clId="{88FDD9B0-4851-40B3-B380-197542B6469D}" dt="2024-03-05T20:38:07.930" v="248" actId="33524"/>
          <ac:spMkLst>
            <pc:docMk/>
            <pc:sldMk cId="1500203113" sldId="292"/>
            <ac:spMk id="23" creationId="{00000000-0000-0000-0000-000000000000}"/>
          </ac:spMkLst>
        </pc:spChg>
        <pc:spChg chg="mod">
          <ac:chgData name="M Kumar" userId="d98a7f42-e3dc-4299-b494-86a004360d9c" providerId="ADAL" clId="{88FDD9B0-4851-40B3-B380-197542B6469D}" dt="2024-03-05T21:16:51.746" v="396" actId="1076"/>
          <ac:spMkLst>
            <pc:docMk/>
            <pc:sldMk cId="1500203113" sldId="292"/>
            <ac:spMk id="26" creationId="{00000000-0000-0000-0000-000000000000}"/>
          </ac:spMkLst>
        </pc:spChg>
        <pc:spChg chg="mod">
          <ac:chgData name="M Kumar" userId="d98a7f42-e3dc-4299-b494-86a004360d9c" providerId="ADAL" clId="{88FDD9B0-4851-40B3-B380-197542B6469D}" dt="2024-03-05T20:37:48.544" v="246" actId="2711"/>
          <ac:spMkLst>
            <pc:docMk/>
            <pc:sldMk cId="1500203113" sldId="292"/>
            <ac:spMk id="28" creationId="{00000000-0000-0000-0000-000000000000}"/>
          </ac:spMkLst>
        </pc:spChg>
        <pc:spChg chg="mod">
          <ac:chgData name="M Kumar" userId="d98a7f42-e3dc-4299-b494-86a004360d9c" providerId="ADAL" clId="{88FDD9B0-4851-40B3-B380-197542B6469D}" dt="2024-03-05T20:37:48.544" v="246" actId="2711"/>
          <ac:spMkLst>
            <pc:docMk/>
            <pc:sldMk cId="1500203113" sldId="292"/>
            <ac:spMk id="35" creationId="{00000000-0000-0000-0000-000000000000}"/>
          </ac:spMkLst>
        </pc:spChg>
        <pc:spChg chg="mod">
          <ac:chgData name="M Kumar" userId="d98a7f42-e3dc-4299-b494-86a004360d9c" providerId="ADAL" clId="{88FDD9B0-4851-40B3-B380-197542B6469D}" dt="2024-03-05T21:10:34.895" v="373" actId="20577"/>
          <ac:spMkLst>
            <pc:docMk/>
            <pc:sldMk cId="1500203113" sldId="292"/>
            <ac:spMk id="37" creationId="{00000000-0000-0000-0000-000000000000}"/>
          </ac:spMkLst>
        </pc:spChg>
        <pc:spChg chg="mod">
          <ac:chgData name="M Kumar" userId="d98a7f42-e3dc-4299-b494-86a004360d9c" providerId="ADAL" clId="{88FDD9B0-4851-40B3-B380-197542B6469D}" dt="2024-03-05T21:16:56.660" v="397" actId="1076"/>
          <ac:spMkLst>
            <pc:docMk/>
            <pc:sldMk cId="1500203113" sldId="292"/>
            <ac:spMk id="38" creationId="{00000000-0000-0000-0000-000000000000}"/>
          </ac:spMkLst>
        </pc:spChg>
        <pc:picChg chg="add mod">
          <ac:chgData name="M Kumar" userId="d98a7f42-e3dc-4299-b494-86a004360d9c" providerId="ADAL" clId="{88FDD9B0-4851-40B3-B380-197542B6469D}" dt="2024-03-05T21:06:55.265" v="355"/>
          <ac:picMkLst>
            <pc:docMk/>
            <pc:sldMk cId="1500203113" sldId="292"/>
            <ac:picMk id="3" creationId="{309BA931-9C9C-9DBC-4020-B009E79E2CE4}"/>
          </ac:picMkLst>
        </pc:picChg>
        <pc:picChg chg="del">
          <ac:chgData name="M Kumar" userId="d98a7f42-e3dc-4299-b494-86a004360d9c" providerId="ADAL" clId="{88FDD9B0-4851-40B3-B380-197542B6469D}" dt="2024-03-05T21:06:54.032" v="354" actId="478"/>
          <ac:picMkLst>
            <pc:docMk/>
            <pc:sldMk cId="1500203113" sldId="292"/>
            <ac:picMk id="16" creationId="{00000000-0000-0000-0000-000000000000}"/>
          </ac:picMkLst>
        </pc:picChg>
      </pc:sldChg>
      <pc:sldChg chg="addSp delSp modSp mod">
        <pc:chgData name="M Kumar" userId="d98a7f42-e3dc-4299-b494-86a004360d9c" providerId="ADAL" clId="{88FDD9B0-4851-40B3-B380-197542B6469D}" dt="2024-03-05T21:12:05.202" v="381" actId="478"/>
        <pc:sldMkLst>
          <pc:docMk/>
          <pc:sldMk cId="535823984" sldId="293"/>
        </pc:sldMkLst>
        <pc:spChg chg="mod">
          <ac:chgData name="M Kumar" userId="d98a7f42-e3dc-4299-b494-86a004360d9c" providerId="ADAL" clId="{88FDD9B0-4851-40B3-B380-197542B6469D}" dt="2024-03-05T20:28:58.694" v="192" actId="20577"/>
          <ac:spMkLst>
            <pc:docMk/>
            <pc:sldMk cId="535823984" sldId="293"/>
            <ac:spMk id="6" creationId="{00000000-0000-0000-0000-000000000000}"/>
          </ac:spMkLst>
        </pc:spChg>
        <pc:spChg chg="mod">
          <ac:chgData name="M Kumar" userId="d98a7f42-e3dc-4299-b494-86a004360d9c" providerId="ADAL" clId="{88FDD9B0-4851-40B3-B380-197542B6469D}" dt="2024-03-05T20:32:49.428" v="217" actId="2711"/>
          <ac:spMkLst>
            <pc:docMk/>
            <pc:sldMk cId="535823984" sldId="293"/>
            <ac:spMk id="11" creationId="{00000000-0000-0000-0000-000000000000}"/>
          </ac:spMkLst>
        </pc:spChg>
        <pc:spChg chg="mod">
          <ac:chgData name="M Kumar" userId="d98a7f42-e3dc-4299-b494-86a004360d9c" providerId="ADAL" clId="{88FDD9B0-4851-40B3-B380-197542B6469D}" dt="2024-03-05T20:31:26.939" v="210" actId="2711"/>
          <ac:spMkLst>
            <pc:docMk/>
            <pc:sldMk cId="535823984" sldId="293"/>
            <ac:spMk id="12" creationId="{00000000-0000-0000-0000-000000000000}"/>
          </ac:spMkLst>
        </pc:spChg>
        <pc:spChg chg="mod">
          <ac:chgData name="M Kumar" userId="d98a7f42-e3dc-4299-b494-86a004360d9c" providerId="ADAL" clId="{88FDD9B0-4851-40B3-B380-197542B6469D}" dt="2024-03-05T20:32:28.108" v="214" actId="2711"/>
          <ac:spMkLst>
            <pc:docMk/>
            <pc:sldMk cId="535823984" sldId="293"/>
            <ac:spMk id="14" creationId="{00000000-0000-0000-0000-000000000000}"/>
          </ac:spMkLst>
        </pc:spChg>
        <pc:spChg chg="mod">
          <ac:chgData name="M Kumar" userId="d98a7f42-e3dc-4299-b494-86a004360d9c" providerId="ADAL" clId="{88FDD9B0-4851-40B3-B380-197542B6469D}" dt="2024-03-05T20:29:20.899" v="195" actId="2711"/>
          <ac:spMkLst>
            <pc:docMk/>
            <pc:sldMk cId="535823984" sldId="293"/>
            <ac:spMk id="15" creationId="{00000000-0000-0000-0000-000000000000}"/>
          </ac:spMkLst>
        </pc:spChg>
        <pc:spChg chg="mod">
          <ac:chgData name="M Kumar" userId="d98a7f42-e3dc-4299-b494-86a004360d9c" providerId="ADAL" clId="{88FDD9B0-4851-40B3-B380-197542B6469D}" dt="2024-03-05T20:32:33.973" v="215" actId="2711"/>
          <ac:spMkLst>
            <pc:docMk/>
            <pc:sldMk cId="535823984" sldId="293"/>
            <ac:spMk id="17" creationId="{00000000-0000-0000-0000-000000000000}"/>
          </ac:spMkLst>
        </pc:spChg>
        <pc:spChg chg="mod">
          <ac:chgData name="M Kumar" userId="d98a7f42-e3dc-4299-b494-86a004360d9c" providerId="ADAL" clId="{88FDD9B0-4851-40B3-B380-197542B6469D}" dt="2024-03-05T20:30:05.659" v="204" actId="113"/>
          <ac:spMkLst>
            <pc:docMk/>
            <pc:sldMk cId="535823984" sldId="293"/>
            <ac:spMk id="18" creationId="{00000000-0000-0000-0000-000000000000}"/>
          </ac:spMkLst>
        </pc:spChg>
        <pc:spChg chg="mod">
          <ac:chgData name="M Kumar" userId="d98a7f42-e3dc-4299-b494-86a004360d9c" providerId="ADAL" clId="{88FDD9B0-4851-40B3-B380-197542B6469D}" dt="2024-03-05T20:32:42.873" v="216" actId="2711"/>
          <ac:spMkLst>
            <pc:docMk/>
            <pc:sldMk cId="535823984" sldId="293"/>
            <ac:spMk id="20" creationId="{00000000-0000-0000-0000-000000000000}"/>
          </ac:spMkLst>
        </pc:spChg>
        <pc:spChg chg="mod">
          <ac:chgData name="M Kumar" userId="d98a7f42-e3dc-4299-b494-86a004360d9c" providerId="ADAL" clId="{88FDD9B0-4851-40B3-B380-197542B6469D}" dt="2024-03-05T20:29:41.015" v="199" actId="2711"/>
          <ac:spMkLst>
            <pc:docMk/>
            <pc:sldMk cId="535823984" sldId="293"/>
            <ac:spMk id="21" creationId="{00000000-0000-0000-0000-000000000000}"/>
          </ac:spMkLst>
        </pc:spChg>
        <pc:spChg chg="mod">
          <ac:chgData name="M Kumar" userId="d98a7f42-e3dc-4299-b494-86a004360d9c" providerId="ADAL" clId="{88FDD9B0-4851-40B3-B380-197542B6469D}" dt="2024-03-05T20:32:17.814" v="213" actId="255"/>
          <ac:spMkLst>
            <pc:docMk/>
            <pc:sldMk cId="535823984" sldId="293"/>
            <ac:spMk id="23" creationId="{00000000-0000-0000-0000-000000000000}"/>
          </ac:spMkLst>
        </pc:spChg>
        <pc:spChg chg="mod">
          <ac:chgData name="M Kumar" userId="d98a7f42-e3dc-4299-b494-86a004360d9c" providerId="ADAL" clId="{88FDD9B0-4851-40B3-B380-197542B6469D}" dt="2024-03-05T20:30:16.607" v="208" actId="2711"/>
          <ac:spMkLst>
            <pc:docMk/>
            <pc:sldMk cId="535823984" sldId="293"/>
            <ac:spMk id="24" creationId="{00000000-0000-0000-0000-000000000000}"/>
          </ac:spMkLst>
        </pc:spChg>
        <pc:spChg chg="mod">
          <ac:chgData name="M Kumar" userId="d98a7f42-e3dc-4299-b494-86a004360d9c" providerId="ADAL" clId="{88FDD9B0-4851-40B3-B380-197542B6469D}" dt="2024-03-05T20:32:56.053" v="218" actId="2711"/>
          <ac:spMkLst>
            <pc:docMk/>
            <pc:sldMk cId="535823984" sldId="293"/>
            <ac:spMk id="26" creationId="{00000000-0000-0000-0000-000000000000}"/>
          </ac:spMkLst>
        </pc:spChg>
        <pc:spChg chg="mod">
          <ac:chgData name="M Kumar" userId="d98a7f42-e3dc-4299-b494-86a004360d9c" providerId="ADAL" clId="{88FDD9B0-4851-40B3-B380-197542B6469D}" dt="2024-03-05T20:30:06.222" v="205" actId="113"/>
          <ac:spMkLst>
            <pc:docMk/>
            <pc:sldMk cId="535823984" sldId="293"/>
            <ac:spMk id="27" creationId="{00000000-0000-0000-0000-000000000000}"/>
          </ac:spMkLst>
        </pc:spChg>
        <pc:spChg chg="del mod">
          <ac:chgData name="M Kumar" userId="d98a7f42-e3dc-4299-b494-86a004360d9c" providerId="ADAL" clId="{88FDD9B0-4851-40B3-B380-197542B6469D}" dt="2024-03-05T21:12:05.202" v="381" actId="478"/>
          <ac:spMkLst>
            <pc:docMk/>
            <pc:sldMk cId="535823984" sldId="293"/>
            <ac:spMk id="31" creationId="{00000000-0000-0000-0000-000000000000}"/>
          </ac:spMkLst>
        </pc:spChg>
        <pc:picChg chg="add mod">
          <ac:chgData name="M Kumar" userId="d98a7f42-e3dc-4299-b494-86a004360d9c" providerId="ADAL" clId="{88FDD9B0-4851-40B3-B380-197542B6469D}" dt="2024-03-05T21:06:47.214" v="353"/>
          <ac:picMkLst>
            <pc:docMk/>
            <pc:sldMk cId="535823984" sldId="293"/>
            <ac:picMk id="4" creationId="{39CB86B8-BD25-9D70-9ECF-6AC6F3AE421E}"/>
          </ac:picMkLst>
        </pc:picChg>
      </pc:sldChg>
      <pc:sldChg chg="addSp delSp modSp mod">
        <pc:chgData name="M Kumar" userId="d98a7f42-e3dc-4299-b494-86a004360d9c" providerId="ADAL" clId="{88FDD9B0-4851-40B3-B380-197542B6469D}" dt="2024-03-05T21:14:13.316" v="386"/>
        <pc:sldMkLst>
          <pc:docMk/>
          <pc:sldMk cId="70637643" sldId="299"/>
        </pc:sldMkLst>
        <pc:spChg chg="mod">
          <ac:chgData name="M Kumar" userId="d98a7f42-e3dc-4299-b494-86a004360d9c" providerId="ADAL" clId="{88FDD9B0-4851-40B3-B380-197542B6469D}" dt="2024-03-05T20:42:16.834" v="267" actId="2711"/>
          <ac:spMkLst>
            <pc:docMk/>
            <pc:sldMk cId="70637643" sldId="299"/>
            <ac:spMk id="10" creationId="{00000000-0000-0000-0000-000000000000}"/>
          </ac:spMkLst>
        </pc:spChg>
        <pc:spChg chg="del mod">
          <ac:chgData name="M Kumar" userId="d98a7f42-e3dc-4299-b494-86a004360d9c" providerId="ADAL" clId="{88FDD9B0-4851-40B3-B380-197542B6469D}" dt="2024-03-05T21:11:58.414" v="379" actId="478"/>
          <ac:spMkLst>
            <pc:docMk/>
            <pc:sldMk cId="70637643" sldId="299"/>
            <ac:spMk id="15" creationId="{00000000-0000-0000-0000-000000000000}"/>
          </ac:spMkLst>
        </pc:spChg>
        <pc:spChg chg="mod">
          <ac:chgData name="M Kumar" userId="d98a7f42-e3dc-4299-b494-86a004360d9c" providerId="ADAL" clId="{88FDD9B0-4851-40B3-B380-197542B6469D}" dt="2024-03-05T20:40:14.885" v="255" actId="1076"/>
          <ac:spMkLst>
            <pc:docMk/>
            <pc:sldMk cId="70637643" sldId="299"/>
            <ac:spMk id="33" creationId="{00000000-0000-0000-0000-000000000000}"/>
          </ac:spMkLst>
        </pc:spChg>
        <pc:graphicFrameChg chg="mod">
          <ac:chgData name="M Kumar" userId="d98a7f42-e3dc-4299-b494-86a004360d9c" providerId="ADAL" clId="{88FDD9B0-4851-40B3-B380-197542B6469D}" dt="2024-03-05T21:14:13.316" v="386"/>
          <ac:graphicFrameMkLst>
            <pc:docMk/>
            <pc:sldMk cId="70637643" sldId="299"/>
            <ac:graphicFrameMk id="5" creationId="{00000000-0000-0000-0000-000000000000}"/>
          </ac:graphicFrameMkLst>
        </pc:graphicFrameChg>
        <pc:picChg chg="add mod">
          <ac:chgData name="M Kumar" userId="d98a7f42-e3dc-4299-b494-86a004360d9c" providerId="ADAL" clId="{88FDD9B0-4851-40B3-B380-197542B6469D}" dt="2024-03-05T21:07:12.679" v="357"/>
          <ac:picMkLst>
            <pc:docMk/>
            <pc:sldMk cId="70637643" sldId="299"/>
            <ac:picMk id="2" creationId="{646226EA-D713-2F94-3043-ADA366F017EC}"/>
          </ac:picMkLst>
        </pc:picChg>
        <pc:picChg chg="del">
          <ac:chgData name="M Kumar" userId="d98a7f42-e3dc-4299-b494-86a004360d9c" providerId="ADAL" clId="{88FDD9B0-4851-40B3-B380-197542B6469D}" dt="2024-03-05T21:07:11.561" v="356" actId="478"/>
          <ac:picMkLst>
            <pc:docMk/>
            <pc:sldMk cId="70637643" sldId="299"/>
            <ac:picMk id="13" creationId="{00000000-0000-0000-0000-000000000000}"/>
          </ac:picMkLst>
        </pc:picChg>
      </pc:sldChg>
      <pc:sldChg chg="addSp delSp modSp mod">
        <pc:chgData name="M Kumar" userId="d98a7f42-e3dc-4299-b494-86a004360d9c" providerId="ADAL" clId="{88FDD9B0-4851-40B3-B380-197542B6469D}" dt="2024-03-05T21:11:50.449" v="377" actId="478"/>
        <pc:sldMkLst>
          <pc:docMk/>
          <pc:sldMk cId="899741733" sldId="317"/>
        </pc:sldMkLst>
        <pc:spChg chg="mod">
          <ac:chgData name="M Kumar" userId="d98a7f42-e3dc-4299-b494-86a004360d9c" providerId="ADAL" clId="{88FDD9B0-4851-40B3-B380-197542B6469D}" dt="2024-03-05T20:45:49.202" v="276" actId="14100"/>
          <ac:spMkLst>
            <pc:docMk/>
            <pc:sldMk cId="899741733" sldId="317"/>
            <ac:spMk id="3" creationId="{00000000-0000-0000-0000-000000000000}"/>
          </ac:spMkLst>
        </pc:spChg>
        <pc:spChg chg="mod">
          <ac:chgData name="M Kumar" userId="d98a7f42-e3dc-4299-b494-86a004360d9c" providerId="ADAL" clId="{88FDD9B0-4851-40B3-B380-197542B6469D}" dt="2024-03-05T20:48:30.474" v="279" actId="33524"/>
          <ac:spMkLst>
            <pc:docMk/>
            <pc:sldMk cId="899741733" sldId="317"/>
            <ac:spMk id="5" creationId="{00000000-0000-0000-0000-000000000000}"/>
          </ac:spMkLst>
        </pc:spChg>
        <pc:spChg chg="del mod">
          <ac:chgData name="M Kumar" userId="d98a7f42-e3dc-4299-b494-86a004360d9c" providerId="ADAL" clId="{88FDD9B0-4851-40B3-B380-197542B6469D}" dt="2024-03-05T21:11:50.449" v="377" actId="478"/>
          <ac:spMkLst>
            <pc:docMk/>
            <pc:sldMk cId="899741733" sldId="317"/>
            <ac:spMk id="11" creationId="{00000000-0000-0000-0000-000000000000}"/>
          </ac:spMkLst>
        </pc:spChg>
        <pc:picChg chg="add mod">
          <ac:chgData name="M Kumar" userId="d98a7f42-e3dc-4299-b494-86a004360d9c" providerId="ADAL" clId="{88FDD9B0-4851-40B3-B380-197542B6469D}" dt="2024-03-05T21:07:34.801" v="359"/>
          <ac:picMkLst>
            <pc:docMk/>
            <pc:sldMk cId="899741733" sldId="317"/>
            <ac:picMk id="2" creationId="{5B92A6F6-F0B1-FB27-547B-B1C01AF71D6C}"/>
          </ac:picMkLst>
        </pc:picChg>
        <pc:picChg chg="mod">
          <ac:chgData name="M Kumar" userId="d98a7f42-e3dc-4299-b494-86a004360d9c" providerId="ADAL" clId="{88FDD9B0-4851-40B3-B380-197542B6469D}" dt="2024-03-05T20:49:07.377" v="284" actId="14100"/>
          <ac:picMkLst>
            <pc:docMk/>
            <pc:sldMk cId="899741733" sldId="317"/>
            <ac:picMk id="6" creationId="{00000000-0000-0000-0000-000000000000}"/>
          </ac:picMkLst>
        </pc:picChg>
        <pc:picChg chg="del">
          <ac:chgData name="M Kumar" userId="d98a7f42-e3dc-4299-b494-86a004360d9c" providerId="ADAL" clId="{88FDD9B0-4851-40B3-B380-197542B6469D}" dt="2024-03-05T21:07:33.871" v="358" actId="478"/>
          <ac:picMkLst>
            <pc:docMk/>
            <pc:sldMk cId="899741733" sldId="317"/>
            <ac:picMk id="7" creationId="{00000000-0000-0000-0000-000000000000}"/>
          </ac:picMkLst>
        </pc:picChg>
      </pc:sldChg>
      <pc:sldChg chg="modSp del mod">
        <pc:chgData name="M Kumar" userId="d98a7f42-e3dc-4299-b494-86a004360d9c" providerId="ADAL" clId="{88FDD9B0-4851-40B3-B380-197542B6469D}" dt="2024-03-05T20:51:51.011" v="301" actId="47"/>
        <pc:sldMkLst>
          <pc:docMk/>
          <pc:sldMk cId="299778122" sldId="318"/>
        </pc:sldMkLst>
        <pc:spChg chg="mod">
          <ac:chgData name="M Kumar" userId="d98a7f42-e3dc-4299-b494-86a004360d9c" providerId="ADAL" clId="{88FDD9B0-4851-40B3-B380-197542B6469D}" dt="2024-03-05T20:50:18.655" v="291" actId="1076"/>
          <ac:spMkLst>
            <pc:docMk/>
            <pc:sldMk cId="299778122" sldId="318"/>
            <ac:spMk id="6" creationId="{00000000-0000-0000-0000-000000000000}"/>
          </ac:spMkLst>
        </pc:spChg>
        <pc:spChg chg="mod">
          <ac:chgData name="M Kumar" userId="d98a7f42-e3dc-4299-b494-86a004360d9c" providerId="ADAL" clId="{88FDD9B0-4851-40B3-B380-197542B6469D}" dt="2024-03-05T20:50:39.407" v="292" actId="1076"/>
          <ac:spMkLst>
            <pc:docMk/>
            <pc:sldMk cId="299778122" sldId="318"/>
            <ac:spMk id="7" creationId="{00000000-0000-0000-0000-000000000000}"/>
          </ac:spMkLst>
        </pc:spChg>
        <pc:spChg chg="mod">
          <ac:chgData name="M Kumar" userId="d98a7f42-e3dc-4299-b494-86a004360d9c" providerId="ADAL" clId="{88FDD9B0-4851-40B3-B380-197542B6469D}" dt="2024-03-05T20:51:37.829" v="300" actId="20577"/>
          <ac:spMkLst>
            <pc:docMk/>
            <pc:sldMk cId="299778122" sldId="318"/>
            <ac:spMk id="9" creationId="{00000000-0000-0000-0000-000000000000}"/>
          </ac:spMkLst>
        </pc:spChg>
        <pc:spChg chg="mod">
          <ac:chgData name="M Kumar" userId="d98a7f42-e3dc-4299-b494-86a004360d9c" providerId="ADAL" clId="{88FDD9B0-4851-40B3-B380-197542B6469D}" dt="2024-03-05T20:51:13.867" v="296" actId="33524"/>
          <ac:spMkLst>
            <pc:docMk/>
            <pc:sldMk cId="299778122" sldId="318"/>
            <ac:spMk id="10" creationId="{00000000-0000-0000-0000-000000000000}"/>
          </ac:spMkLst>
        </pc:spChg>
        <pc:spChg chg="mod">
          <ac:chgData name="M Kumar" userId="d98a7f42-e3dc-4299-b494-86a004360d9c" providerId="ADAL" clId="{88FDD9B0-4851-40B3-B380-197542B6469D}" dt="2024-03-05T20:49:34.485" v="287" actId="255"/>
          <ac:spMkLst>
            <pc:docMk/>
            <pc:sldMk cId="299778122" sldId="318"/>
            <ac:spMk id="11" creationId="{00000000-0000-0000-0000-000000000000}"/>
          </ac:spMkLst>
        </pc:spChg>
      </pc:sldChg>
      <pc:sldChg chg="addSp delSp modSp mod">
        <pc:chgData name="M Kumar" userId="d98a7f42-e3dc-4299-b494-86a004360d9c" providerId="ADAL" clId="{88FDD9B0-4851-40B3-B380-197542B6469D}" dt="2024-03-05T21:11:53.875" v="378" actId="478"/>
        <pc:sldMkLst>
          <pc:docMk/>
          <pc:sldMk cId="3670641460" sldId="319"/>
        </pc:sldMkLst>
        <pc:spChg chg="mod">
          <ac:chgData name="M Kumar" userId="d98a7f42-e3dc-4299-b494-86a004360d9c" providerId="ADAL" clId="{88FDD9B0-4851-40B3-B380-197542B6469D}" dt="2024-03-05T20:52:23.822" v="306" actId="255"/>
          <ac:spMkLst>
            <pc:docMk/>
            <pc:sldMk cId="3670641460" sldId="319"/>
            <ac:spMk id="3" creationId="{00000000-0000-0000-0000-000000000000}"/>
          </ac:spMkLst>
        </pc:spChg>
        <pc:spChg chg="mod">
          <ac:chgData name="M Kumar" userId="d98a7f42-e3dc-4299-b494-86a004360d9c" providerId="ADAL" clId="{88FDD9B0-4851-40B3-B380-197542B6469D}" dt="2024-03-05T20:56:32.605" v="330" actId="2711"/>
          <ac:spMkLst>
            <pc:docMk/>
            <pc:sldMk cId="3670641460" sldId="319"/>
            <ac:spMk id="4" creationId="{00000000-0000-0000-0000-000000000000}"/>
          </ac:spMkLst>
        </pc:spChg>
        <pc:spChg chg="del mod">
          <ac:chgData name="M Kumar" userId="d98a7f42-e3dc-4299-b494-86a004360d9c" providerId="ADAL" clId="{88FDD9B0-4851-40B3-B380-197542B6469D}" dt="2024-03-05T21:11:53.875" v="378" actId="478"/>
          <ac:spMkLst>
            <pc:docMk/>
            <pc:sldMk cId="3670641460" sldId="319"/>
            <ac:spMk id="9" creationId="{00000000-0000-0000-0000-000000000000}"/>
          </ac:spMkLst>
        </pc:spChg>
        <pc:picChg chg="add mod">
          <ac:chgData name="M Kumar" userId="d98a7f42-e3dc-4299-b494-86a004360d9c" providerId="ADAL" clId="{88FDD9B0-4851-40B3-B380-197542B6469D}" dt="2024-03-05T21:07:45.244" v="361"/>
          <ac:picMkLst>
            <pc:docMk/>
            <pc:sldMk cId="3670641460" sldId="319"/>
            <ac:picMk id="2" creationId="{F905DC30-249A-2901-4B14-19F285C1046A}"/>
          </ac:picMkLst>
        </pc:picChg>
        <pc:picChg chg="del">
          <ac:chgData name="M Kumar" userId="d98a7f42-e3dc-4299-b494-86a004360d9c" providerId="ADAL" clId="{88FDD9B0-4851-40B3-B380-197542B6469D}" dt="2024-03-05T21:07:44.111" v="360" actId="478"/>
          <ac:picMkLst>
            <pc:docMk/>
            <pc:sldMk cId="3670641460" sldId="319"/>
            <ac:picMk id="7" creationId="{00000000-0000-0000-0000-000000000000}"/>
          </ac:picMkLst>
        </pc:picChg>
      </pc:sldChg>
      <pc:sldChg chg="addSp delSp modSp mod">
        <pc:chgData name="M Kumar" userId="d98a7f42-e3dc-4299-b494-86a004360d9c" providerId="ADAL" clId="{88FDD9B0-4851-40B3-B380-197542B6469D}" dt="2024-03-05T21:12:09.028" v="382" actId="478"/>
        <pc:sldMkLst>
          <pc:docMk/>
          <pc:sldMk cId="3245185650" sldId="320"/>
        </pc:sldMkLst>
        <pc:spChg chg="mod">
          <ac:chgData name="M Kumar" userId="d98a7f42-e3dc-4299-b494-86a004360d9c" providerId="ADAL" clId="{88FDD9B0-4851-40B3-B380-197542B6469D}" dt="2024-03-05T20:25:04.007" v="167" actId="2711"/>
          <ac:spMkLst>
            <pc:docMk/>
            <pc:sldMk cId="3245185650" sldId="320"/>
            <ac:spMk id="2" creationId="{00000000-0000-0000-0000-000000000000}"/>
          </ac:spMkLst>
        </pc:spChg>
        <pc:spChg chg="mod">
          <ac:chgData name="M Kumar" userId="d98a7f42-e3dc-4299-b494-86a004360d9c" providerId="ADAL" clId="{88FDD9B0-4851-40B3-B380-197542B6469D}" dt="2024-03-05T20:23:36.713" v="157" actId="2711"/>
          <ac:spMkLst>
            <pc:docMk/>
            <pc:sldMk cId="3245185650" sldId="320"/>
            <ac:spMk id="7" creationId="{00000000-0000-0000-0000-000000000000}"/>
          </ac:spMkLst>
        </pc:spChg>
        <pc:spChg chg="mod">
          <ac:chgData name="M Kumar" userId="d98a7f42-e3dc-4299-b494-86a004360d9c" providerId="ADAL" clId="{88FDD9B0-4851-40B3-B380-197542B6469D}" dt="2024-03-05T20:23:36.713" v="157" actId="2711"/>
          <ac:spMkLst>
            <pc:docMk/>
            <pc:sldMk cId="3245185650" sldId="320"/>
            <ac:spMk id="12" creationId="{00000000-0000-0000-0000-000000000000}"/>
          </ac:spMkLst>
        </pc:spChg>
        <pc:spChg chg="del mod">
          <ac:chgData name="M Kumar" userId="d98a7f42-e3dc-4299-b494-86a004360d9c" providerId="ADAL" clId="{88FDD9B0-4851-40B3-B380-197542B6469D}" dt="2024-03-05T21:12:09.028" v="382" actId="478"/>
          <ac:spMkLst>
            <pc:docMk/>
            <pc:sldMk cId="3245185650" sldId="320"/>
            <ac:spMk id="15" creationId="{00000000-0000-0000-0000-000000000000}"/>
          </ac:spMkLst>
        </pc:spChg>
        <pc:graphicFrameChg chg="mod">
          <ac:chgData name="M Kumar" userId="d98a7f42-e3dc-4299-b494-86a004360d9c" providerId="ADAL" clId="{88FDD9B0-4851-40B3-B380-197542B6469D}" dt="2024-03-05T20:27:55.050" v="184" actId="478"/>
          <ac:graphicFrameMkLst>
            <pc:docMk/>
            <pc:sldMk cId="3245185650" sldId="320"/>
            <ac:graphicFrameMk id="6" creationId="{00000000-0000-0000-0000-000000000000}"/>
          </ac:graphicFrameMkLst>
        </pc:graphicFrameChg>
        <pc:picChg chg="add mod">
          <ac:chgData name="M Kumar" userId="d98a7f42-e3dc-4299-b494-86a004360d9c" providerId="ADAL" clId="{88FDD9B0-4851-40B3-B380-197542B6469D}" dt="2024-03-05T21:06:38.937" v="352"/>
          <ac:picMkLst>
            <pc:docMk/>
            <pc:sldMk cId="3245185650" sldId="320"/>
            <ac:picMk id="3" creationId="{EDB743FA-62EA-B7FE-9488-7823B2C5E0BB}"/>
          </ac:picMkLst>
        </pc:picChg>
        <pc:picChg chg="del">
          <ac:chgData name="M Kumar" userId="d98a7f42-e3dc-4299-b494-86a004360d9c" providerId="ADAL" clId="{88FDD9B0-4851-40B3-B380-197542B6469D}" dt="2024-03-05T21:06:37.418" v="351" actId="478"/>
          <ac:picMkLst>
            <pc:docMk/>
            <pc:sldMk cId="3245185650" sldId="320"/>
            <ac:picMk id="16" creationId="{00000000-0000-0000-0000-000000000000}"/>
          </ac:picMkLst>
        </pc:picChg>
      </pc:sldChg>
      <pc:sldChg chg="addSp delSp modSp add mod">
        <pc:chgData name="M Kumar" userId="d98a7f42-e3dc-4299-b494-86a004360d9c" providerId="ADAL" clId="{88FDD9B0-4851-40B3-B380-197542B6469D}" dt="2024-03-05T21:11:38.578" v="376" actId="478"/>
        <pc:sldMkLst>
          <pc:docMk/>
          <pc:sldMk cId="3135614115" sldId="321"/>
        </pc:sldMkLst>
        <pc:spChg chg="del">
          <ac:chgData name="M Kumar" userId="d98a7f42-e3dc-4299-b494-86a004360d9c" providerId="ADAL" clId="{88FDD9B0-4851-40B3-B380-197542B6469D}" dt="2024-03-05T20:54:59.128" v="319" actId="478"/>
          <ac:spMkLst>
            <pc:docMk/>
            <pc:sldMk cId="3135614115" sldId="321"/>
            <ac:spMk id="3" creationId="{00000000-0000-0000-0000-000000000000}"/>
          </ac:spMkLst>
        </pc:spChg>
        <pc:spChg chg="mod">
          <ac:chgData name="M Kumar" userId="d98a7f42-e3dc-4299-b494-86a004360d9c" providerId="ADAL" clId="{88FDD9B0-4851-40B3-B380-197542B6469D}" dt="2024-03-05T21:08:23.360" v="368" actId="1076"/>
          <ac:spMkLst>
            <pc:docMk/>
            <pc:sldMk cId="3135614115" sldId="321"/>
            <ac:spMk id="4" creationId="{00000000-0000-0000-0000-000000000000}"/>
          </ac:spMkLst>
        </pc:spChg>
        <pc:spChg chg="del">
          <ac:chgData name="M Kumar" userId="d98a7f42-e3dc-4299-b494-86a004360d9c" providerId="ADAL" clId="{88FDD9B0-4851-40B3-B380-197542B6469D}" dt="2024-03-05T21:11:38.578" v="376" actId="478"/>
          <ac:spMkLst>
            <pc:docMk/>
            <pc:sldMk cId="3135614115" sldId="321"/>
            <ac:spMk id="9" creationId="{00000000-0000-0000-0000-000000000000}"/>
          </ac:spMkLst>
        </pc:spChg>
        <pc:picChg chg="add mod">
          <ac:chgData name="M Kumar" userId="d98a7f42-e3dc-4299-b494-86a004360d9c" providerId="ADAL" clId="{88FDD9B0-4851-40B3-B380-197542B6469D}" dt="2024-03-05T21:08:26.965" v="369" actId="1076"/>
          <ac:picMkLst>
            <pc:docMk/>
            <pc:sldMk cId="3135614115" sldId="321"/>
            <ac:picMk id="2" creationId="{AC3E8251-6922-CE56-C6A2-113F3899EF0F}"/>
          </ac:picMkLst>
        </pc:picChg>
        <pc:picChg chg="del">
          <ac:chgData name="M Kumar" userId="d98a7f42-e3dc-4299-b494-86a004360d9c" providerId="ADAL" clId="{88FDD9B0-4851-40B3-B380-197542B6469D}" dt="2024-03-05T20:55:22.160" v="323" actId="478"/>
          <ac:picMkLst>
            <pc:docMk/>
            <pc:sldMk cId="3135614115" sldId="321"/>
            <ac:picMk id="5" creationId="{00000000-0000-0000-0000-000000000000}"/>
          </ac:picMkLst>
        </pc:picChg>
        <pc:picChg chg="del mod">
          <ac:chgData name="M Kumar" userId="d98a7f42-e3dc-4299-b494-86a004360d9c" providerId="ADAL" clId="{88FDD9B0-4851-40B3-B380-197542B6469D}" dt="2024-03-05T21:07:57.479" v="363" actId="478"/>
          <ac:picMkLst>
            <pc:docMk/>
            <pc:sldMk cId="3135614115" sldId="321"/>
            <ac:picMk id="7" creationId="{00000000-0000-0000-0000-00000000000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FB268C-A806-40CA-9BC1-E6BA783FA00B}"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endParaRPr lang="en-US"/>
        </a:p>
      </dgm:t>
    </dgm:pt>
    <dgm:pt modelId="{73C7C731-4157-4B8A-939D-50AE20004E8D}">
      <dgm:prSet phldrT="[Text]" custT="1"/>
      <dgm:spPr>
        <a:solidFill>
          <a:schemeClr val="accent3">
            <a:lumMod val="75000"/>
          </a:schemeClr>
        </a:solidFill>
        <a:ln>
          <a:solidFill>
            <a:schemeClr val="accent1">
              <a:lumMod val="20000"/>
              <a:lumOff val="80000"/>
            </a:schemeClr>
          </a:solidFill>
        </a:ln>
      </dgm:spPr>
      <dgm:t>
        <a:bodyPr/>
        <a:lstStyle/>
        <a:p>
          <a:r>
            <a:rPr lang="en-US" sz="2000" dirty="0">
              <a:latin typeface="Calibri" panose="020F0502020204030204" pitchFamily="34" charset="0"/>
              <a:ea typeface="Calibri" panose="020F0502020204030204" pitchFamily="34" charset="0"/>
              <a:cs typeface="Calibri" panose="020F0502020204030204" pitchFamily="34" charset="0"/>
            </a:rPr>
            <a:t>IAM</a:t>
          </a:r>
        </a:p>
      </dgm:t>
    </dgm:pt>
    <dgm:pt modelId="{6FF34FB8-B2DE-4D13-A91B-97D9FDFAFA71}" type="parTrans" cxnId="{C8100F00-1D46-4088-8DE6-2D4205284EA8}">
      <dgm:prSet/>
      <dgm:spPr/>
      <dgm:t>
        <a:bodyPr/>
        <a:lstStyle/>
        <a:p>
          <a:endParaRPr lang="en-US"/>
        </a:p>
      </dgm:t>
    </dgm:pt>
    <dgm:pt modelId="{BCBA4CE7-F6ED-4567-B08B-99F15E3E5F89}" type="sibTrans" cxnId="{C8100F00-1D46-4088-8DE6-2D4205284EA8}">
      <dgm:prSet/>
      <dgm:spPr/>
      <dgm:t>
        <a:bodyPr/>
        <a:lstStyle/>
        <a:p>
          <a:endParaRPr lang="en-US"/>
        </a:p>
      </dgm:t>
    </dgm:pt>
    <dgm:pt modelId="{C621A0E7-B838-42D8-817F-DEA7F0619249}">
      <dgm:prSet phldrT="[Text]" custT="1"/>
      <dgm:spPr/>
      <dgm:t>
        <a:bodyPr/>
        <a:lstStyle/>
        <a:p>
          <a:r>
            <a:rPr lang="en-US" sz="1100" dirty="0">
              <a:latin typeface="Calibri" panose="020F0502020204030204" pitchFamily="34" charset="0"/>
              <a:ea typeface="Calibri" panose="020F0502020204030204" pitchFamily="34" charset="0"/>
              <a:cs typeface="Calibri" panose="020F0502020204030204" pitchFamily="34" charset="0"/>
            </a:rPr>
            <a:t>Identity &amp; access Governance</a:t>
          </a:r>
        </a:p>
      </dgm:t>
    </dgm:pt>
    <dgm:pt modelId="{CEBB5F94-44CB-47D2-9769-B8388DBA9AE7}" type="parTrans" cxnId="{6338B8B6-889C-474E-A30B-E6B73E22F0DD}">
      <dgm:prSet/>
      <dgm:spPr/>
      <dgm:t>
        <a:bodyPr/>
        <a:lstStyle/>
        <a:p>
          <a:endParaRPr lang="en-US"/>
        </a:p>
      </dgm:t>
    </dgm:pt>
    <dgm:pt modelId="{832A594D-2411-4D6C-9F2A-EAAC09A88BEE}" type="sibTrans" cxnId="{6338B8B6-889C-474E-A30B-E6B73E22F0DD}">
      <dgm:prSet/>
      <dgm:spPr/>
      <dgm:t>
        <a:bodyPr/>
        <a:lstStyle/>
        <a:p>
          <a:endParaRPr lang="en-US"/>
        </a:p>
      </dgm:t>
    </dgm:pt>
    <dgm:pt modelId="{1D8F0252-8F20-4248-9330-6C4523AC8948}">
      <dgm:prSet phldrT="[Text]" custT="1"/>
      <dgm:spPr>
        <a:solidFill>
          <a:srgbClr val="DA450A"/>
        </a:solidFill>
      </dgm:spPr>
      <dgm:t>
        <a:bodyPr/>
        <a:lstStyle/>
        <a:p>
          <a:pPr algn="ctr"/>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Cyber security</a:t>
          </a:r>
        </a:p>
      </dgm:t>
    </dgm:pt>
    <dgm:pt modelId="{0FADD6DA-C6F2-4079-B175-230B129E2EB7}" type="parTrans" cxnId="{1A9C91B8-F8E4-4DBB-B9EA-A734ED1DCD0E}">
      <dgm:prSet/>
      <dgm:spPr/>
      <dgm:t>
        <a:bodyPr/>
        <a:lstStyle/>
        <a:p>
          <a:endParaRPr lang="en-US"/>
        </a:p>
      </dgm:t>
    </dgm:pt>
    <dgm:pt modelId="{C7F49424-C0A8-4D8A-BCF6-3E2D0B269851}" type="sibTrans" cxnId="{1A9C91B8-F8E4-4DBB-B9EA-A734ED1DCD0E}">
      <dgm:prSet/>
      <dgm:spPr/>
      <dgm:t>
        <a:bodyPr/>
        <a:lstStyle/>
        <a:p>
          <a:endParaRPr lang="en-US"/>
        </a:p>
      </dgm:t>
    </dgm:pt>
    <dgm:pt modelId="{0CB2D3B7-1F8F-42A7-8545-401119864A01}">
      <dgm:prSet phldrT="[Text]" custT="1"/>
      <dgm:spPr>
        <a:solidFill>
          <a:schemeClr val="accent3">
            <a:lumMod val="75000"/>
          </a:schemeClr>
        </a:solidFill>
        <a:ln>
          <a:solidFill>
            <a:schemeClr val="accent5">
              <a:lumMod val="75000"/>
            </a:schemeClr>
          </a:solidFill>
        </a:ln>
      </dgm:spPr>
      <dgm:t>
        <a:bodyPr/>
        <a:lstStyle/>
        <a:p>
          <a:pPr algn="ctr"/>
          <a:endParaRPr lang="en-US" sz="2000" dirty="0">
            <a:latin typeface="Trebuchet MS" panose="020B0603020202020204" pitchFamily="34" charset="0"/>
          </a:endParaRPr>
        </a:p>
        <a:p>
          <a:pPr algn="ctr"/>
          <a:r>
            <a:rPr lang="en-US" sz="1600" dirty="0">
              <a:latin typeface="Calibri" panose="020F0502020204030204" pitchFamily="34" charset="0"/>
              <a:ea typeface="Calibri" panose="020F0502020204030204" pitchFamily="34" charset="0"/>
              <a:cs typeface="Calibri" panose="020F0502020204030204" pitchFamily="34" charset="0"/>
            </a:rPr>
            <a:t>Next Generation</a:t>
          </a:r>
        </a:p>
      </dgm:t>
    </dgm:pt>
    <dgm:pt modelId="{06371A25-C7F4-4B21-8F9C-8B632F3C9746}" type="parTrans" cxnId="{5F8B923B-8B05-4CDC-9301-BA41AA9EC6AB}">
      <dgm:prSet/>
      <dgm:spPr/>
      <dgm:t>
        <a:bodyPr/>
        <a:lstStyle/>
        <a:p>
          <a:endParaRPr lang="en-US"/>
        </a:p>
      </dgm:t>
    </dgm:pt>
    <dgm:pt modelId="{01121D36-1208-42F8-9B45-03E57B072C5C}" type="sibTrans" cxnId="{5F8B923B-8B05-4CDC-9301-BA41AA9EC6AB}">
      <dgm:prSet/>
      <dgm:spPr/>
      <dgm:t>
        <a:bodyPr/>
        <a:lstStyle/>
        <a:p>
          <a:endParaRPr lang="en-US"/>
        </a:p>
      </dgm:t>
    </dgm:pt>
    <dgm:pt modelId="{75922694-2527-43B4-9D83-51789BDD3ACC}">
      <dgm:prSet phldrT="[Text]" custT="1"/>
      <dgm:spPr/>
      <dgm:t>
        <a:bodyPr/>
        <a:lstStyle/>
        <a:p>
          <a:r>
            <a:rPr lang="en-US" sz="1100" dirty="0">
              <a:latin typeface="Calibri" panose="020F0502020204030204" pitchFamily="34" charset="0"/>
              <a:ea typeface="Calibri" panose="020F0502020204030204" pitchFamily="34" charset="0"/>
              <a:cs typeface="Calibri" panose="020F0502020204030204" pitchFamily="34" charset="0"/>
            </a:rPr>
            <a:t>Cloud Security</a:t>
          </a:r>
        </a:p>
      </dgm:t>
    </dgm:pt>
    <dgm:pt modelId="{B6CF3068-5212-49BB-9A15-BBAA01562A47}" type="parTrans" cxnId="{CA86F695-8135-4CBA-BD05-DB5BEB4DF8F5}">
      <dgm:prSet/>
      <dgm:spPr/>
      <dgm:t>
        <a:bodyPr/>
        <a:lstStyle/>
        <a:p>
          <a:endParaRPr lang="en-US"/>
        </a:p>
      </dgm:t>
    </dgm:pt>
    <dgm:pt modelId="{BC3F56F9-B96C-44ED-A068-DE859C428713}" type="sibTrans" cxnId="{CA86F695-8135-4CBA-BD05-DB5BEB4DF8F5}">
      <dgm:prSet/>
      <dgm:spPr/>
      <dgm:t>
        <a:bodyPr/>
        <a:lstStyle/>
        <a:p>
          <a:endParaRPr lang="en-US"/>
        </a:p>
      </dgm:t>
    </dgm:pt>
    <dgm:pt modelId="{D6077A04-7226-4C93-8333-273290AD70E3}">
      <dgm:prSet phldrT="[Text]" custT="1"/>
      <dgm:spPr>
        <a:solidFill>
          <a:srgbClr val="DA450A"/>
        </a:solidFill>
      </dgm:spPr>
      <dgm:t>
        <a:bodyPr/>
        <a:lstStyle/>
        <a:p>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IT GRC</a:t>
          </a:r>
        </a:p>
      </dgm:t>
    </dgm:pt>
    <dgm:pt modelId="{DCBC133C-F503-4647-BA1F-860BFB14FCD9}" type="parTrans" cxnId="{A676FC2D-D8E3-4046-8C9B-6C61E67651DD}">
      <dgm:prSet/>
      <dgm:spPr/>
      <dgm:t>
        <a:bodyPr/>
        <a:lstStyle/>
        <a:p>
          <a:endParaRPr lang="en-US"/>
        </a:p>
      </dgm:t>
    </dgm:pt>
    <dgm:pt modelId="{7D79F1ED-103C-454B-9739-4912BBF03FCE}" type="sibTrans" cxnId="{A676FC2D-D8E3-4046-8C9B-6C61E67651DD}">
      <dgm:prSet/>
      <dgm:spPr/>
      <dgm:t>
        <a:bodyPr/>
        <a:lstStyle/>
        <a:p>
          <a:endParaRPr lang="en-US"/>
        </a:p>
      </dgm:t>
    </dgm:pt>
    <dgm:pt modelId="{4D25C80A-0412-4880-A7F7-602E901C899A}">
      <dgm:prSet phldrT="[Text]" custT="1"/>
      <dgm:spPr/>
      <dgm:t>
        <a:bodyPr/>
        <a:lstStyle/>
        <a:p>
          <a:r>
            <a:rPr lang="en-US" sz="1100" dirty="0">
              <a:latin typeface="Calibri" panose="020F0502020204030204" pitchFamily="34" charset="0"/>
              <a:ea typeface="Calibri" panose="020F0502020204030204" pitchFamily="34" charset="0"/>
              <a:cs typeface="Calibri" panose="020F0502020204030204" pitchFamily="34" charset="0"/>
            </a:rPr>
            <a:t>Information Risk Management </a:t>
          </a:r>
        </a:p>
      </dgm:t>
    </dgm:pt>
    <dgm:pt modelId="{F0F5E0A5-6129-41C5-AB5D-C1C5942F6A41}" type="parTrans" cxnId="{69160820-918E-4148-B9CB-C3F36CE729BE}">
      <dgm:prSet/>
      <dgm:spPr/>
      <dgm:t>
        <a:bodyPr/>
        <a:lstStyle/>
        <a:p>
          <a:endParaRPr lang="en-US"/>
        </a:p>
      </dgm:t>
    </dgm:pt>
    <dgm:pt modelId="{EB2981D3-DAEB-45D5-9A25-F6AD4C703D90}" type="sibTrans" cxnId="{69160820-918E-4148-B9CB-C3F36CE729BE}">
      <dgm:prSet/>
      <dgm:spPr/>
      <dgm:t>
        <a:bodyPr/>
        <a:lstStyle/>
        <a:p>
          <a:endParaRPr lang="en-US"/>
        </a:p>
      </dgm:t>
    </dgm:pt>
    <dgm:pt modelId="{35A9103D-6115-4F22-849D-BA58D590C7CE}">
      <dgm:prSet phldrT="[Text]" custT="1"/>
      <dgm:spPr/>
      <dgm:t>
        <a:bodyPr/>
        <a:lstStyle/>
        <a:p>
          <a:r>
            <a:rPr lang="en-US" sz="1100" dirty="0">
              <a:latin typeface="Calibri" panose="020F0502020204030204" pitchFamily="34" charset="0"/>
              <a:ea typeface="Calibri" panose="020F0502020204030204" pitchFamily="34" charset="0"/>
              <a:cs typeface="Calibri" panose="020F0502020204030204" pitchFamily="34" charset="0"/>
            </a:rPr>
            <a:t>Internet of Things (IoT) security</a:t>
          </a:r>
        </a:p>
      </dgm:t>
    </dgm:pt>
    <dgm:pt modelId="{CDA71D2A-A72F-400E-8ECB-7712B4C8F621}" type="parTrans" cxnId="{F241DB93-71EE-4AB4-8DD9-E2A754658BB6}">
      <dgm:prSet/>
      <dgm:spPr/>
      <dgm:t>
        <a:bodyPr/>
        <a:lstStyle/>
        <a:p>
          <a:endParaRPr lang="en-US"/>
        </a:p>
      </dgm:t>
    </dgm:pt>
    <dgm:pt modelId="{9EC46809-FAFB-4C3F-9F37-2F11EDCE5AD0}" type="sibTrans" cxnId="{F241DB93-71EE-4AB4-8DD9-E2A754658BB6}">
      <dgm:prSet/>
      <dgm:spPr/>
      <dgm:t>
        <a:bodyPr/>
        <a:lstStyle/>
        <a:p>
          <a:endParaRPr lang="en-US"/>
        </a:p>
      </dgm:t>
    </dgm:pt>
    <dgm:pt modelId="{DEA529A7-DF0E-4D36-9759-E8A6A7C629C7}">
      <dgm:prSet phldrT="[Text]" custT="1"/>
      <dgm:spPr/>
      <dgm:t>
        <a:bodyPr/>
        <a:lstStyle/>
        <a:p>
          <a:r>
            <a:rPr lang="en-US" sz="1100" dirty="0">
              <a:latin typeface="Calibri" panose="020F0502020204030204" pitchFamily="34" charset="0"/>
              <a:ea typeface="Calibri" panose="020F0502020204030204" pitchFamily="34" charset="0"/>
              <a:cs typeface="Calibri" panose="020F0502020204030204" pitchFamily="34" charset="0"/>
            </a:rPr>
            <a:t>Security Analytics</a:t>
          </a:r>
        </a:p>
      </dgm:t>
    </dgm:pt>
    <dgm:pt modelId="{5D9C0146-DEE3-4945-98FE-3F2430979405}" type="parTrans" cxnId="{6838E3E0-36D4-4E31-9CD4-8DCFA588066D}">
      <dgm:prSet/>
      <dgm:spPr/>
      <dgm:t>
        <a:bodyPr/>
        <a:lstStyle/>
        <a:p>
          <a:endParaRPr lang="en-US"/>
        </a:p>
      </dgm:t>
    </dgm:pt>
    <dgm:pt modelId="{B3B015E6-09B9-4474-BDEB-BDE60B98F174}" type="sibTrans" cxnId="{6838E3E0-36D4-4E31-9CD4-8DCFA588066D}">
      <dgm:prSet/>
      <dgm:spPr/>
      <dgm:t>
        <a:bodyPr/>
        <a:lstStyle/>
        <a:p>
          <a:endParaRPr lang="en-US"/>
        </a:p>
      </dgm:t>
    </dgm:pt>
    <dgm:pt modelId="{E541EDA1-54A1-4CE0-9A52-55296C649DD7}">
      <dgm:prSet phldrT="[Text]" custT="1"/>
      <dgm:spPr/>
      <dgm:t>
        <a:bodyPr/>
        <a:lstStyle/>
        <a:p>
          <a:r>
            <a:rPr lang="en-US" sz="1100" dirty="0">
              <a:latin typeface="Calibri" panose="020F0502020204030204" pitchFamily="34" charset="0"/>
              <a:ea typeface="Calibri" panose="020F0502020204030204" pitchFamily="34" charset="0"/>
              <a:cs typeface="Calibri" panose="020F0502020204030204" pitchFamily="34" charset="0"/>
            </a:rPr>
            <a:t>GRC Automation</a:t>
          </a:r>
        </a:p>
      </dgm:t>
    </dgm:pt>
    <dgm:pt modelId="{B7420ABA-AC1B-406B-9F05-E882F37DFA19}" type="parTrans" cxnId="{10E0CFE5-F9C4-4A9D-A02B-64991C8BE6BD}">
      <dgm:prSet/>
      <dgm:spPr/>
      <dgm:t>
        <a:bodyPr/>
        <a:lstStyle/>
        <a:p>
          <a:endParaRPr lang="en-US"/>
        </a:p>
      </dgm:t>
    </dgm:pt>
    <dgm:pt modelId="{0A0CFB70-3D07-4EB1-B2C7-0027CB4CE28D}" type="sibTrans" cxnId="{10E0CFE5-F9C4-4A9D-A02B-64991C8BE6BD}">
      <dgm:prSet/>
      <dgm:spPr/>
      <dgm:t>
        <a:bodyPr/>
        <a:lstStyle/>
        <a:p>
          <a:endParaRPr lang="en-US"/>
        </a:p>
      </dgm:t>
    </dgm:pt>
    <dgm:pt modelId="{6CDA8D0D-111F-4EB4-A5F3-83EB4255B329}">
      <dgm:prSet phldrT="[Text]" custT="1"/>
      <dgm:spPr/>
      <dgm:t>
        <a:bodyPr/>
        <a:lstStyle/>
        <a:p>
          <a:r>
            <a:rPr lang="en-US" sz="1100" dirty="0">
              <a:latin typeface="Calibri" panose="020F0502020204030204" pitchFamily="34" charset="0"/>
              <a:ea typeface="Calibri" panose="020F0502020204030204" pitchFamily="34" charset="0"/>
              <a:cs typeface="Calibri" panose="020F0502020204030204" pitchFamily="34" charset="0"/>
            </a:rPr>
            <a:t>Compliance Services</a:t>
          </a:r>
        </a:p>
      </dgm:t>
    </dgm:pt>
    <dgm:pt modelId="{78F12060-977A-4A12-9AA8-5788E921CB59}" type="parTrans" cxnId="{392F69D3-E15F-48FA-A76D-F0376AD13240}">
      <dgm:prSet/>
      <dgm:spPr/>
      <dgm:t>
        <a:bodyPr/>
        <a:lstStyle/>
        <a:p>
          <a:endParaRPr lang="en-US"/>
        </a:p>
      </dgm:t>
    </dgm:pt>
    <dgm:pt modelId="{8DFBA40C-59B3-412D-84D1-7C0AADBB8625}" type="sibTrans" cxnId="{392F69D3-E15F-48FA-A76D-F0376AD13240}">
      <dgm:prSet/>
      <dgm:spPr/>
      <dgm:t>
        <a:bodyPr/>
        <a:lstStyle/>
        <a:p>
          <a:endParaRPr lang="en-US"/>
        </a:p>
      </dgm:t>
    </dgm:pt>
    <dgm:pt modelId="{DCC4B97E-D38E-4524-A874-F26E5C96F9FA}">
      <dgm:prSet phldrT="[Text]" custT="1"/>
      <dgm:spPr/>
      <dgm:t>
        <a:bodyPr/>
        <a:lstStyle/>
        <a:p>
          <a:r>
            <a:rPr lang="en-US" sz="1100" dirty="0">
              <a:latin typeface="Calibri" panose="020F0502020204030204" pitchFamily="34" charset="0"/>
              <a:ea typeface="Calibri" panose="020F0502020204030204" pitchFamily="34" charset="0"/>
              <a:cs typeface="Calibri" panose="020F0502020204030204" pitchFamily="34" charset="0"/>
            </a:rPr>
            <a:t>BC/DR Services</a:t>
          </a:r>
        </a:p>
      </dgm:t>
    </dgm:pt>
    <dgm:pt modelId="{F7E0867D-F356-42B0-8D0B-7FCEF47F8B61}" type="parTrans" cxnId="{B3E31477-7B3C-48EA-93F3-4BBF21DB13EC}">
      <dgm:prSet/>
      <dgm:spPr/>
      <dgm:t>
        <a:bodyPr/>
        <a:lstStyle/>
        <a:p>
          <a:endParaRPr lang="en-US"/>
        </a:p>
      </dgm:t>
    </dgm:pt>
    <dgm:pt modelId="{A0063A5C-800E-4826-A242-B433C16C9573}" type="sibTrans" cxnId="{B3E31477-7B3C-48EA-93F3-4BBF21DB13EC}">
      <dgm:prSet/>
      <dgm:spPr/>
      <dgm:t>
        <a:bodyPr/>
        <a:lstStyle/>
        <a:p>
          <a:endParaRPr lang="en-US"/>
        </a:p>
      </dgm:t>
    </dgm:pt>
    <dgm:pt modelId="{B9F7355D-F810-44BF-8AE1-36DBDD7F903B}">
      <dgm:prSet phldrT="[Text]" custT="1"/>
      <dgm:spPr/>
      <dgm:t>
        <a:bodyPr/>
        <a:lstStyle/>
        <a:p>
          <a:endParaRPr lang="en-US" sz="1100" dirty="0">
            <a:latin typeface="Trebuchet MS" panose="020B0603020202020204" pitchFamily="34" charset="0"/>
          </a:endParaRPr>
        </a:p>
      </dgm:t>
    </dgm:pt>
    <dgm:pt modelId="{953F5B62-BF15-4397-B8F5-513837481BEC}" type="parTrans" cxnId="{2219248E-285B-45A6-A972-38CAD3CA121E}">
      <dgm:prSet/>
      <dgm:spPr/>
      <dgm:t>
        <a:bodyPr/>
        <a:lstStyle/>
        <a:p>
          <a:endParaRPr lang="en-US"/>
        </a:p>
      </dgm:t>
    </dgm:pt>
    <dgm:pt modelId="{6246D1D5-80B3-4C68-B12D-B2647A3D1E4D}" type="sibTrans" cxnId="{2219248E-285B-45A6-A972-38CAD3CA121E}">
      <dgm:prSet/>
      <dgm:spPr/>
      <dgm:t>
        <a:bodyPr/>
        <a:lstStyle/>
        <a:p>
          <a:endParaRPr lang="en-US"/>
        </a:p>
      </dgm:t>
    </dgm:pt>
    <dgm:pt modelId="{FEF3E065-074C-4FB1-8239-D4B11E74F5C3}">
      <dgm:prSet phldrT="[Text]" custT="1"/>
      <dgm:spPr/>
      <dgm:t>
        <a:bodyPr/>
        <a:lstStyle/>
        <a:p>
          <a:r>
            <a:rPr lang="en-US" sz="1100" dirty="0">
              <a:latin typeface="Calibri" panose="020F0502020204030204" pitchFamily="34" charset="0"/>
              <a:ea typeface="Calibri" panose="020F0502020204030204" pitchFamily="34" charset="0"/>
              <a:cs typeface="Calibri" panose="020F0502020204030204" pitchFamily="34" charset="0"/>
            </a:rPr>
            <a:t>Access Management</a:t>
          </a:r>
        </a:p>
      </dgm:t>
    </dgm:pt>
    <dgm:pt modelId="{CDD2D643-DE65-41BE-94CB-D08D1AEC55C1}" type="sibTrans" cxnId="{E94CC722-0AD4-4FA5-AC9D-B5B1E0FCE588}">
      <dgm:prSet/>
      <dgm:spPr/>
      <dgm:t>
        <a:bodyPr/>
        <a:lstStyle/>
        <a:p>
          <a:endParaRPr lang="en-US"/>
        </a:p>
      </dgm:t>
    </dgm:pt>
    <dgm:pt modelId="{653E218B-54B5-4D57-8BCD-36F876AB889A}" type="parTrans" cxnId="{E94CC722-0AD4-4FA5-AC9D-B5B1E0FCE588}">
      <dgm:prSet/>
      <dgm:spPr/>
      <dgm:t>
        <a:bodyPr/>
        <a:lstStyle/>
        <a:p>
          <a:endParaRPr lang="en-US"/>
        </a:p>
      </dgm:t>
    </dgm:pt>
    <dgm:pt modelId="{7E033108-2CC5-4218-8AA1-5FC13A797B19}">
      <dgm:prSet phldrT="[Text]" custT="1"/>
      <dgm:spPr/>
      <dgm:t>
        <a:bodyPr/>
        <a:lstStyle/>
        <a:p>
          <a:r>
            <a:rPr lang="en-US" sz="1100" dirty="0">
              <a:latin typeface="Calibri" panose="020F0502020204030204" pitchFamily="34" charset="0"/>
              <a:ea typeface="Calibri" panose="020F0502020204030204" pitchFamily="34" charset="0"/>
              <a:cs typeface="Calibri" panose="020F0502020204030204" pitchFamily="34" charset="0"/>
            </a:rPr>
            <a:t>Federation</a:t>
          </a:r>
        </a:p>
      </dgm:t>
    </dgm:pt>
    <dgm:pt modelId="{CE3F58FE-88C6-4F35-9025-6E18E8E66694}" type="sibTrans" cxnId="{3CD7BC19-70AF-4222-9A95-E8EBF97F0302}">
      <dgm:prSet/>
      <dgm:spPr/>
      <dgm:t>
        <a:bodyPr/>
        <a:lstStyle/>
        <a:p>
          <a:endParaRPr lang="en-US"/>
        </a:p>
      </dgm:t>
    </dgm:pt>
    <dgm:pt modelId="{1641F081-7893-41CD-B61F-C8B66457ECD0}" type="parTrans" cxnId="{3CD7BC19-70AF-4222-9A95-E8EBF97F0302}">
      <dgm:prSet/>
      <dgm:spPr/>
      <dgm:t>
        <a:bodyPr/>
        <a:lstStyle/>
        <a:p>
          <a:endParaRPr lang="en-US"/>
        </a:p>
      </dgm:t>
    </dgm:pt>
    <dgm:pt modelId="{10F41908-3333-4DED-8343-369AAFB155FB}">
      <dgm:prSet phldrT="[Text]" custT="1"/>
      <dgm:spPr/>
      <dgm:t>
        <a:bodyPr/>
        <a:lstStyle/>
        <a:p>
          <a:r>
            <a:rPr lang="en-US" sz="1100" dirty="0">
              <a:latin typeface="Calibri" panose="020F0502020204030204" pitchFamily="34" charset="0"/>
              <a:ea typeface="Calibri" panose="020F0502020204030204" pitchFamily="34" charset="0"/>
              <a:cs typeface="Calibri" panose="020F0502020204030204" pitchFamily="34" charset="0"/>
            </a:rPr>
            <a:t>Privilege Management</a:t>
          </a:r>
        </a:p>
      </dgm:t>
    </dgm:pt>
    <dgm:pt modelId="{6C524E3D-093B-42C6-911A-54D687E19CAF}" type="sibTrans" cxnId="{F2DEBE3B-21F3-478E-8A8A-9B14427B89F0}">
      <dgm:prSet/>
      <dgm:spPr/>
      <dgm:t>
        <a:bodyPr/>
        <a:lstStyle/>
        <a:p>
          <a:endParaRPr lang="en-US"/>
        </a:p>
      </dgm:t>
    </dgm:pt>
    <dgm:pt modelId="{1EAFD21B-07F7-4189-8500-407E77599A5F}" type="parTrans" cxnId="{F2DEBE3B-21F3-478E-8A8A-9B14427B89F0}">
      <dgm:prSet/>
      <dgm:spPr/>
      <dgm:t>
        <a:bodyPr/>
        <a:lstStyle/>
        <a:p>
          <a:endParaRPr lang="en-US"/>
        </a:p>
      </dgm:t>
    </dgm:pt>
    <dgm:pt modelId="{63E71267-7442-43C3-9F90-DF2237185C55}">
      <dgm:prSet phldrT="[Text]" custT="1"/>
      <dgm:spPr/>
      <dgm:t>
        <a:bodyPr/>
        <a:lstStyle/>
        <a:p>
          <a:r>
            <a:rPr lang="en-US" sz="1100" dirty="0">
              <a:latin typeface="Calibri" panose="020F0502020204030204" pitchFamily="34" charset="0"/>
              <a:ea typeface="Calibri" panose="020F0502020204030204" pitchFamily="34" charset="0"/>
              <a:cs typeface="Calibri" panose="020F0502020204030204" pitchFamily="34" charset="0"/>
            </a:rPr>
            <a:t>Multifactor Authentication</a:t>
          </a:r>
        </a:p>
      </dgm:t>
    </dgm:pt>
    <dgm:pt modelId="{803C6402-0A95-4F19-8A1B-0418BC9FAEEA}" type="sibTrans" cxnId="{44C9D554-16AF-4CA5-91B9-D4C6369E7725}">
      <dgm:prSet/>
      <dgm:spPr/>
      <dgm:t>
        <a:bodyPr/>
        <a:lstStyle/>
        <a:p>
          <a:endParaRPr lang="en-US"/>
        </a:p>
      </dgm:t>
    </dgm:pt>
    <dgm:pt modelId="{BCFA945F-5EEC-4F39-8E83-620713AE6D45}" type="parTrans" cxnId="{44C9D554-16AF-4CA5-91B9-D4C6369E7725}">
      <dgm:prSet/>
      <dgm:spPr/>
      <dgm:t>
        <a:bodyPr/>
        <a:lstStyle/>
        <a:p>
          <a:endParaRPr lang="en-US"/>
        </a:p>
      </dgm:t>
    </dgm:pt>
    <dgm:pt modelId="{CAC7BE65-5CF1-4094-B8A8-1E42EB8E3186}">
      <dgm:prSet phldrT="[Text]" custT="1"/>
      <dgm:spPr/>
      <dgm:t>
        <a:bodyPr/>
        <a:lstStyle/>
        <a:p>
          <a:r>
            <a:rPr lang="en-US" sz="1100" dirty="0">
              <a:latin typeface="Calibri" panose="020F0502020204030204" pitchFamily="34" charset="0"/>
              <a:ea typeface="Calibri" panose="020F0502020204030204" pitchFamily="34" charset="0"/>
              <a:cs typeface="Calibri" panose="020F0502020204030204" pitchFamily="34" charset="0"/>
            </a:rPr>
            <a:t>RBAC/EM</a:t>
          </a:r>
        </a:p>
      </dgm:t>
    </dgm:pt>
    <dgm:pt modelId="{225DFD09-27A0-4B9A-A0AE-47C8EA6B1FF0}" type="sibTrans" cxnId="{6CC76B00-F390-4B08-9D27-7516EF388B64}">
      <dgm:prSet/>
      <dgm:spPr/>
      <dgm:t>
        <a:bodyPr/>
        <a:lstStyle/>
        <a:p>
          <a:endParaRPr lang="en-US"/>
        </a:p>
      </dgm:t>
    </dgm:pt>
    <dgm:pt modelId="{07EB906D-70CC-4723-A4FD-3FE270F59FC1}" type="parTrans" cxnId="{6CC76B00-F390-4B08-9D27-7516EF388B64}">
      <dgm:prSet/>
      <dgm:spPr/>
      <dgm:t>
        <a:bodyPr/>
        <a:lstStyle/>
        <a:p>
          <a:endParaRPr lang="en-US"/>
        </a:p>
      </dgm:t>
    </dgm:pt>
    <dgm:pt modelId="{E56CF059-BE2A-4CEC-8387-2A247291D1BF}">
      <dgm:prSet phldrT="[Text]" custT="1"/>
      <dgm:spPr/>
      <dgm:t>
        <a:bodyPr/>
        <a:lstStyle/>
        <a:p>
          <a:r>
            <a:rPr lang="en-US" sz="1100" dirty="0">
              <a:latin typeface="Calibri" panose="020F0502020204030204" pitchFamily="34" charset="0"/>
              <a:ea typeface="Calibri" panose="020F0502020204030204" pitchFamily="34" charset="0"/>
              <a:cs typeface="Calibri" panose="020F0502020204030204" pitchFamily="34" charset="0"/>
            </a:rPr>
            <a:t>Customer IAM</a:t>
          </a:r>
        </a:p>
      </dgm:t>
    </dgm:pt>
    <dgm:pt modelId="{E333CBDE-4C3D-45D6-BD05-70A7C30BC5EF}" type="sibTrans" cxnId="{D74EB121-AD57-402A-8CBC-5F2FCC962B15}">
      <dgm:prSet/>
      <dgm:spPr/>
      <dgm:t>
        <a:bodyPr/>
        <a:lstStyle/>
        <a:p>
          <a:endParaRPr lang="en-US"/>
        </a:p>
      </dgm:t>
    </dgm:pt>
    <dgm:pt modelId="{F1D8B5E9-05BF-4ECA-8F8B-14F7F3262415}" type="parTrans" cxnId="{D74EB121-AD57-402A-8CBC-5F2FCC962B15}">
      <dgm:prSet/>
      <dgm:spPr/>
      <dgm:t>
        <a:bodyPr/>
        <a:lstStyle/>
        <a:p>
          <a:endParaRPr lang="en-US"/>
        </a:p>
      </dgm:t>
    </dgm:pt>
    <dgm:pt modelId="{A1EEE0E5-D2E6-4DBB-972B-C2DBC6855CB0}">
      <dgm:prSet phldrT="[Text]" custT="1"/>
      <dgm:spPr/>
      <dgm:t>
        <a:bodyPr/>
        <a:lstStyle/>
        <a:p>
          <a:endParaRPr lang="en-US" sz="1100" dirty="0">
            <a:latin typeface="Calibri" panose="020F0502020204030204" pitchFamily="34" charset="0"/>
            <a:ea typeface="Calibri" panose="020F0502020204030204" pitchFamily="34" charset="0"/>
            <a:cs typeface="Calibri" panose="020F0502020204030204" pitchFamily="34" charset="0"/>
          </a:endParaRPr>
        </a:p>
      </dgm:t>
    </dgm:pt>
    <dgm:pt modelId="{CAC72946-7EF9-4924-98AF-66A08DE8F3AF}" type="sibTrans" cxnId="{ABFF5FEE-50DE-4A5F-A6E1-B201E6D20DD2}">
      <dgm:prSet/>
      <dgm:spPr/>
      <dgm:t>
        <a:bodyPr/>
        <a:lstStyle/>
        <a:p>
          <a:endParaRPr lang="en-US"/>
        </a:p>
      </dgm:t>
    </dgm:pt>
    <dgm:pt modelId="{8F4BF7C3-2168-411A-B0DC-38E4B6020D3B}" type="parTrans" cxnId="{ABFF5FEE-50DE-4A5F-A6E1-B201E6D20DD2}">
      <dgm:prSet/>
      <dgm:spPr/>
      <dgm:t>
        <a:bodyPr/>
        <a:lstStyle/>
        <a:p>
          <a:endParaRPr lang="en-US"/>
        </a:p>
      </dgm:t>
    </dgm:pt>
    <dgm:pt modelId="{83D1A72B-2E84-4FD5-8F1F-D704A6C71AEA}">
      <dgm:prSet phldrT="[Text]" custT="1"/>
      <dgm:spPr/>
      <dgm:t>
        <a:bodyPr/>
        <a:lstStyle/>
        <a:p>
          <a:endParaRPr lang="en-US" sz="1100" dirty="0">
            <a:latin typeface="Calibri" panose="020F0502020204030204" pitchFamily="34" charset="0"/>
            <a:ea typeface="Calibri" panose="020F0502020204030204" pitchFamily="34" charset="0"/>
            <a:cs typeface="Calibri" panose="020F0502020204030204" pitchFamily="34" charset="0"/>
          </a:endParaRPr>
        </a:p>
      </dgm:t>
    </dgm:pt>
    <dgm:pt modelId="{59830529-3996-489D-9879-DC9FFB3A9B2D}" type="sibTrans" cxnId="{8DE1C626-8887-475A-8341-19CDC568DBD0}">
      <dgm:prSet/>
      <dgm:spPr/>
      <dgm:t>
        <a:bodyPr/>
        <a:lstStyle/>
        <a:p>
          <a:endParaRPr lang="en-US"/>
        </a:p>
      </dgm:t>
    </dgm:pt>
    <dgm:pt modelId="{C822987C-7E74-4DF0-98B7-22024461BBDD}" type="parTrans" cxnId="{8DE1C626-8887-475A-8341-19CDC568DBD0}">
      <dgm:prSet/>
      <dgm:spPr/>
      <dgm:t>
        <a:bodyPr/>
        <a:lstStyle/>
        <a:p>
          <a:endParaRPr lang="en-US"/>
        </a:p>
      </dgm:t>
    </dgm:pt>
    <dgm:pt modelId="{FFED0A61-4E98-4FAB-A264-7489045A36AE}">
      <dgm:prSet phldrT="[Text]" custT="1"/>
      <dgm:spPr/>
      <dgm:t>
        <a:bodyPr/>
        <a:lstStyle/>
        <a:p>
          <a:endParaRPr lang="en-US" sz="1100" dirty="0">
            <a:latin typeface="Trebuchet MS" panose="020B0603020202020204" pitchFamily="34" charset="0"/>
          </a:endParaRPr>
        </a:p>
      </dgm:t>
    </dgm:pt>
    <dgm:pt modelId="{17CC6F8D-9F85-4092-A76E-2B38C3BB1880}" type="sibTrans" cxnId="{2063D706-4353-46ED-B2CA-86FE44722365}">
      <dgm:prSet/>
      <dgm:spPr/>
      <dgm:t>
        <a:bodyPr/>
        <a:lstStyle/>
        <a:p>
          <a:endParaRPr lang="en-US"/>
        </a:p>
      </dgm:t>
    </dgm:pt>
    <dgm:pt modelId="{90D29C7E-BC0B-4148-87A5-7538CA56017F}" type="parTrans" cxnId="{2063D706-4353-46ED-B2CA-86FE44722365}">
      <dgm:prSet/>
      <dgm:spPr/>
      <dgm:t>
        <a:bodyPr/>
        <a:lstStyle/>
        <a:p>
          <a:endParaRPr lang="en-US"/>
        </a:p>
      </dgm:t>
    </dgm:pt>
    <dgm:pt modelId="{815CE44E-AE6B-48BA-8D58-03622A6F3F33}">
      <dgm:prSet phldrT="[Text]" custT="1"/>
      <dgm:spPr/>
      <dgm:t>
        <a:bodyPr/>
        <a:lstStyle/>
        <a:p>
          <a:r>
            <a:rPr lang="en-US" sz="1100" dirty="0">
              <a:latin typeface="Calibri" panose="020F0502020204030204" pitchFamily="34" charset="0"/>
              <a:ea typeface="Calibri" panose="020F0502020204030204" pitchFamily="34" charset="0"/>
              <a:cs typeface="Calibri" panose="020F0502020204030204" pitchFamily="34" charset="0"/>
            </a:rPr>
            <a:t>Data Protection &amp; Privacy</a:t>
          </a:r>
        </a:p>
      </dgm:t>
    </dgm:pt>
    <dgm:pt modelId="{95B89FC5-C315-4E23-8F06-2EC8CDAF609E}" type="sibTrans" cxnId="{630E2000-E485-4C2E-A427-7110368D15C0}">
      <dgm:prSet/>
      <dgm:spPr/>
      <dgm:t>
        <a:bodyPr/>
        <a:lstStyle/>
        <a:p>
          <a:endParaRPr lang="en-US"/>
        </a:p>
      </dgm:t>
    </dgm:pt>
    <dgm:pt modelId="{6623D44B-28C5-4D45-A17C-421036995BFA}" type="parTrans" cxnId="{630E2000-E485-4C2E-A427-7110368D15C0}">
      <dgm:prSet/>
      <dgm:spPr/>
      <dgm:t>
        <a:bodyPr/>
        <a:lstStyle/>
        <a:p>
          <a:endParaRPr lang="en-US"/>
        </a:p>
      </dgm:t>
    </dgm:pt>
    <dgm:pt modelId="{426EAE15-3843-4C65-8CC0-D7F7ABA04BC9}">
      <dgm:prSet phldrT="[Text]" custT="1"/>
      <dgm:spPr/>
      <dgm:t>
        <a:bodyPr/>
        <a:lstStyle/>
        <a:p>
          <a:r>
            <a:rPr lang="en-US" sz="1100" dirty="0">
              <a:latin typeface="Calibri" panose="020F0502020204030204" pitchFamily="34" charset="0"/>
              <a:ea typeface="Calibri" panose="020F0502020204030204" pitchFamily="34" charset="0"/>
              <a:cs typeface="Calibri" panose="020F0502020204030204" pitchFamily="34" charset="0"/>
            </a:rPr>
            <a:t>Infrastructure</a:t>
          </a:r>
        </a:p>
      </dgm:t>
    </dgm:pt>
    <dgm:pt modelId="{8780476A-C60D-4249-B379-CC156B9FB10A}" type="sibTrans" cxnId="{08574B2B-8E9D-4CF2-B1C5-A645F9C33BD5}">
      <dgm:prSet/>
      <dgm:spPr/>
      <dgm:t>
        <a:bodyPr/>
        <a:lstStyle/>
        <a:p>
          <a:endParaRPr lang="en-US"/>
        </a:p>
      </dgm:t>
    </dgm:pt>
    <dgm:pt modelId="{3D42B8A5-BB27-4F40-9351-B72B1686A550}" type="parTrans" cxnId="{08574B2B-8E9D-4CF2-B1C5-A645F9C33BD5}">
      <dgm:prSet/>
      <dgm:spPr/>
      <dgm:t>
        <a:bodyPr/>
        <a:lstStyle/>
        <a:p>
          <a:endParaRPr lang="en-US"/>
        </a:p>
      </dgm:t>
    </dgm:pt>
    <dgm:pt modelId="{2FF8FF4B-0708-4C3D-B51A-6563558B94C0}">
      <dgm:prSet phldrT="[Text]" custT="1"/>
      <dgm:spPr/>
      <dgm:t>
        <a:bodyPr/>
        <a:lstStyle/>
        <a:p>
          <a:r>
            <a:rPr lang="en-US" sz="1100" dirty="0">
              <a:latin typeface="Calibri" panose="020F0502020204030204" pitchFamily="34" charset="0"/>
              <a:ea typeface="Calibri" panose="020F0502020204030204" pitchFamily="34" charset="0"/>
              <a:cs typeface="Calibri" panose="020F0502020204030204" pitchFamily="34" charset="0"/>
            </a:rPr>
            <a:t>Application Security</a:t>
          </a:r>
        </a:p>
      </dgm:t>
    </dgm:pt>
    <dgm:pt modelId="{D26E7578-8024-46AB-AC6D-F077C3E88421}" type="sibTrans" cxnId="{AA3F6CDA-15FA-4EA7-99AA-244704D2429C}">
      <dgm:prSet/>
      <dgm:spPr/>
      <dgm:t>
        <a:bodyPr/>
        <a:lstStyle/>
        <a:p>
          <a:endParaRPr lang="en-US"/>
        </a:p>
      </dgm:t>
    </dgm:pt>
    <dgm:pt modelId="{1D97E447-FA0D-41C6-9C5B-5F9252A01737}" type="parTrans" cxnId="{AA3F6CDA-15FA-4EA7-99AA-244704D2429C}">
      <dgm:prSet/>
      <dgm:spPr/>
      <dgm:t>
        <a:bodyPr/>
        <a:lstStyle/>
        <a:p>
          <a:endParaRPr lang="en-US"/>
        </a:p>
      </dgm:t>
    </dgm:pt>
    <dgm:pt modelId="{95EB6EED-14E4-4EC4-AD30-4FE120B14A78}">
      <dgm:prSet phldrT="[Text]" custT="1"/>
      <dgm:spPr/>
      <dgm:t>
        <a:bodyPr/>
        <a:lstStyle/>
        <a:p>
          <a:r>
            <a:rPr lang="en-US" sz="1100" dirty="0">
              <a:latin typeface="Calibri" panose="020F0502020204030204" pitchFamily="34" charset="0"/>
              <a:ea typeface="Calibri" panose="020F0502020204030204" pitchFamily="34" charset="0"/>
              <a:cs typeface="Calibri" panose="020F0502020204030204" pitchFamily="34" charset="0"/>
            </a:rPr>
            <a:t>Cyber operations</a:t>
          </a:r>
        </a:p>
      </dgm:t>
    </dgm:pt>
    <dgm:pt modelId="{2DE4BA55-B090-48C6-B343-A3BA92FE7634}" type="sibTrans" cxnId="{A6CAD2FF-F71B-4024-8254-5A66D62A5858}">
      <dgm:prSet/>
      <dgm:spPr/>
      <dgm:t>
        <a:bodyPr/>
        <a:lstStyle/>
        <a:p>
          <a:endParaRPr lang="en-US"/>
        </a:p>
      </dgm:t>
    </dgm:pt>
    <dgm:pt modelId="{CDB84D5A-5954-45A7-9A3C-041FE539B49A}" type="parTrans" cxnId="{A6CAD2FF-F71B-4024-8254-5A66D62A5858}">
      <dgm:prSet/>
      <dgm:spPr/>
      <dgm:t>
        <a:bodyPr/>
        <a:lstStyle/>
        <a:p>
          <a:endParaRPr lang="en-US"/>
        </a:p>
      </dgm:t>
    </dgm:pt>
    <dgm:pt modelId="{C926C86F-4283-4141-8E22-B658F36AAAAD}" type="pres">
      <dgm:prSet presAssocID="{FBFB268C-A806-40CA-9BC1-E6BA783FA00B}" presName="cycleMatrixDiagram" presStyleCnt="0">
        <dgm:presLayoutVars>
          <dgm:chMax val="1"/>
          <dgm:dir/>
          <dgm:animLvl val="lvl"/>
          <dgm:resizeHandles val="exact"/>
        </dgm:presLayoutVars>
      </dgm:prSet>
      <dgm:spPr/>
    </dgm:pt>
    <dgm:pt modelId="{B84CF474-4979-4450-AAFE-93FFAF219434}" type="pres">
      <dgm:prSet presAssocID="{FBFB268C-A806-40CA-9BC1-E6BA783FA00B}" presName="children" presStyleCnt="0"/>
      <dgm:spPr/>
    </dgm:pt>
    <dgm:pt modelId="{7AC45340-5477-44D3-964B-A0CBFD6F9198}" type="pres">
      <dgm:prSet presAssocID="{FBFB268C-A806-40CA-9BC1-E6BA783FA00B}" presName="child1group" presStyleCnt="0"/>
      <dgm:spPr/>
    </dgm:pt>
    <dgm:pt modelId="{F2D8D48A-B2A3-40CF-9404-C39DFF1B877B}" type="pres">
      <dgm:prSet presAssocID="{FBFB268C-A806-40CA-9BC1-E6BA783FA00B}" presName="child1" presStyleLbl="bgAcc1" presStyleIdx="0" presStyleCnt="4" custScaleX="102534" custScaleY="136334" custLinFactNeighborX="-11554" custLinFactNeighborY="-3705"/>
      <dgm:spPr/>
    </dgm:pt>
    <dgm:pt modelId="{6AD28B12-670A-489E-AA6F-3B93C0CB5785}" type="pres">
      <dgm:prSet presAssocID="{FBFB268C-A806-40CA-9BC1-E6BA783FA00B}" presName="child1Text" presStyleLbl="bgAcc1" presStyleIdx="0" presStyleCnt="4">
        <dgm:presLayoutVars>
          <dgm:bulletEnabled val="1"/>
        </dgm:presLayoutVars>
      </dgm:prSet>
      <dgm:spPr/>
    </dgm:pt>
    <dgm:pt modelId="{EF298629-D8C3-4E63-BF0A-9FF5236087D9}" type="pres">
      <dgm:prSet presAssocID="{FBFB268C-A806-40CA-9BC1-E6BA783FA00B}" presName="child2group" presStyleCnt="0"/>
      <dgm:spPr/>
    </dgm:pt>
    <dgm:pt modelId="{113295C7-E9A0-4C16-8CB1-2B7A4E4BD1CC}" type="pres">
      <dgm:prSet presAssocID="{FBFB268C-A806-40CA-9BC1-E6BA783FA00B}" presName="child2" presStyleLbl="bgAcc1" presStyleIdx="1" presStyleCnt="4" custScaleX="112369" custScaleY="83785" custLinFactNeighborX="119" custLinFactNeighborY="-22136"/>
      <dgm:spPr/>
    </dgm:pt>
    <dgm:pt modelId="{31853A8A-BE03-4BB3-A90C-636415651378}" type="pres">
      <dgm:prSet presAssocID="{FBFB268C-A806-40CA-9BC1-E6BA783FA00B}" presName="child2Text" presStyleLbl="bgAcc1" presStyleIdx="1" presStyleCnt="4">
        <dgm:presLayoutVars>
          <dgm:bulletEnabled val="1"/>
        </dgm:presLayoutVars>
      </dgm:prSet>
      <dgm:spPr/>
    </dgm:pt>
    <dgm:pt modelId="{917755CC-E188-48EF-9659-A2F87DFB7427}" type="pres">
      <dgm:prSet presAssocID="{FBFB268C-A806-40CA-9BC1-E6BA783FA00B}" presName="child3group" presStyleCnt="0"/>
      <dgm:spPr/>
    </dgm:pt>
    <dgm:pt modelId="{3A253A77-E7C1-41A1-B900-84CC72482A62}" type="pres">
      <dgm:prSet presAssocID="{FBFB268C-A806-40CA-9BC1-E6BA783FA00B}" presName="child3" presStyleLbl="bgAcc1" presStyleIdx="2" presStyleCnt="4"/>
      <dgm:spPr/>
    </dgm:pt>
    <dgm:pt modelId="{93DD339C-484D-442E-A8F0-F459EE59A576}" type="pres">
      <dgm:prSet presAssocID="{FBFB268C-A806-40CA-9BC1-E6BA783FA00B}" presName="child3Text" presStyleLbl="bgAcc1" presStyleIdx="2" presStyleCnt="4">
        <dgm:presLayoutVars>
          <dgm:bulletEnabled val="1"/>
        </dgm:presLayoutVars>
      </dgm:prSet>
      <dgm:spPr/>
    </dgm:pt>
    <dgm:pt modelId="{5B60903C-50A0-41DC-ACF1-80F9090DDC3F}" type="pres">
      <dgm:prSet presAssocID="{FBFB268C-A806-40CA-9BC1-E6BA783FA00B}" presName="child4group" presStyleCnt="0"/>
      <dgm:spPr/>
    </dgm:pt>
    <dgm:pt modelId="{F61C8140-A99A-421D-AACD-202156EE8E25}" type="pres">
      <dgm:prSet presAssocID="{FBFB268C-A806-40CA-9BC1-E6BA783FA00B}" presName="child4" presStyleLbl="bgAcc1" presStyleIdx="3" presStyleCnt="4" custScaleX="103917" custScaleY="111609" custLinFactNeighborX="-7635" custLinFactNeighborY="-6427"/>
      <dgm:spPr/>
    </dgm:pt>
    <dgm:pt modelId="{ED156457-640F-4092-9E75-331F350A16B3}" type="pres">
      <dgm:prSet presAssocID="{FBFB268C-A806-40CA-9BC1-E6BA783FA00B}" presName="child4Text" presStyleLbl="bgAcc1" presStyleIdx="3" presStyleCnt="4">
        <dgm:presLayoutVars>
          <dgm:bulletEnabled val="1"/>
        </dgm:presLayoutVars>
      </dgm:prSet>
      <dgm:spPr/>
    </dgm:pt>
    <dgm:pt modelId="{7E8A5D36-B6C0-4442-955E-19CE2062A792}" type="pres">
      <dgm:prSet presAssocID="{FBFB268C-A806-40CA-9BC1-E6BA783FA00B}" presName="childPlaceholder" presStyleCnt="0"/>
      <dgm:spPr/>
    </dgm:pt>
    <dgm:pt modelId="{81D949D9-FAD2-416B-AB04-12EAE6D6AC36}" type="pres">
      <dgm:prSet presAssocID="{FBFB268C-A806-40CA-9BC1-E6BA783FA00B}" presName="circle" presStyleCnt="0"/>
      <dgm:spPr/>
    </dgm:pt>
    <dgm:pt modelId="{D74BA919-F426-47AE-A631-09A6429198EA}" type="pres">
      <dgm:prSet presAssocID="{FBFB268C-A806-40CA-9BC1-E6BA783FA00B}" presName="quadrant1" presStyleLbl="node1" presStyleIdx="0" presStyleCnt="4" custLinFactNeighborX="2165" custLinFactNeighborY="711">
        <dgm:presLayoutVars>
          <dgm:chMax val="1"/>
          <dgm:bulletEnabled val="1"/>
        </dgm:presLayoutVars>
      </dgm:prSet>
      <dgm:spPr/>
    </dgm:pt>
    <dgm:pt modelId="{719A8D1B-7F99-4549-9089-A3A5BD8780E9}" type="pres">
      <dgm:prSet presAssocID="{FBFB268C-A806-40CA-9BC1-E6BA783FA00B}" presName="quadrant2" presStyleLbl="node1" presStyleIdx="1" presStyleCnt="4" custLinFactNeighborX="-2706" custLinFactNeighborY="956">
        <dgm:presLayoutVars>
          <dgm:chMax val="1"/>
          <dgm:bulletEnabled val="1"/>
        </dgm:presLayoutVars>
      </dgm:prSet>
      <dgm:spPr/>
    </dgm:pt>
    <dgm:pt modelId="{645578C9-B2C8-420F-ADAD-00B8BEFEDD0D}" type="pres">
      <dgm:prSet presAssocID="{FBFB268C-A806-40CA-9BC1-E6BA783FA00B}" presName="quadrant3" presStyleLbl="node1" presStyleIdx="2" presStyleCnt="4" custLinFactNeighborX="-2706" custLinFactNeighborY="-2984">
        <dgm:presLayoutVars>
          <dgm:chMax val="1"/>
          <dgm:bulletEnabled val="1"/>
        </dgm:presLayoutVars>
      </dgm:prSet>
      <dgm:spPr/>
    </dgm:pt>
    <dgm:pt modelId="{9B49F9D8-424E-45DC-96B6-D00E8094EBA4}" type="pres">
      <dgm:prSet presAssocID="{FBFB268C-A806-40CA-9BC1-E6BA783FA00B}" presName="quadrant4" presStyleLbl="node1" presStyleIdx="3" presStyleCnt="4" custScaleX="97283" custScaleY="104112" custLinFactNeighborX="952" custLinFactNeighborY="-2924">
        <dgm:presLayoutVars>
          <dgm:chMax val="1"/>
          <dgm:bulletEnabled val="1"/>
        </dgm:presLayoutVars>
      </dgm:prSet>
      <dgm:spPr/>
    </dgm:pt>
    <dgm:pt modelId="{A7E3F6B3-49D2-42AD-B206-999FEEF10838}" type="pres">
      <dgm:prSet presAssocID="{FBFB268C-A806-40CA-9BC1-E6BA783FA00B}" presName="quadrantPlaceholder" presStyleCnt="0"/>
      <dgm:spPr/>
    </dgm:pt>
    <dgm:pt modelId="{26037A16-772D-4E7B-B997-271C281174D6}" type="pres">
      <dgm:prSet presAssocID="{FBFB268C-A806-40CA-9BC1-E6BA783FA00B}" presName="center1" presStyleLbl="fgShp" presStyleIdx="0" presStyleCnt="2" custAng="15135880" custFlipVert="1" custScaleX="64049" custScaleY="10984" custLinFactX="200000" custLinFactY="-100000" custLinFactNeighborX="203363" custLinFactNeighborY="-151641"/>
      <dgm:spPr/>
    </dgm:pt>
    <dgm:pt modelId="{E2E69DFA-995B-4C42-A972-E1163A8B961E}" type="pres">
      <dgm:prSet presAssocID="{FBFB268C-A806-40CA-9BC1-E6BA783FA00B}" presName="center2" presStyleLbl="fgShp" presStyleIdx="1" presStyleCnt="2" custFlipVert="0" custScaleY="8004" custLinFactX="56291" custLinFactY="105401" custLinFactNeighborX="100000" custLinFactNeighborY="200000"/>
      <dgm:spPr/>
    </dgm:pt>
  </dgm:ptLst>
  <dgm:cxnLst>
    <dgm:cxn modelId="{C8100F00-1D46-4088-8DE6-2D4205284EA8}" srcId="{FBFB268C-A806-40CA-9BC1-E6BA783FA00B}" destId="{73C7C731-4157-4B8A-939D-50AE20004E8D}" srcOrd="0" destOrd="0" parTransId="{6FF34FB8-B2DE-4D13-A91B-97D9FDFAFA71}" sibTransId="{BCBA4CE7-F6ED-4567-B08B-99F15E3E5F89}"/>
    <dgm:cxn modelId="{630E2000-E485-4C2E-A427-7110368D15C0}" srcId="{1D8F0252-8F20-4248-9330-6C4523AC8948}" destId="{815CE44E-AE6B-48BA-8D58-03622A6F3F33}" srcOrd="1" destOrd="0" parTransId="{6623D44B-28C5-4D45-A17C-421036995BFA}" sibTransId="{95B89FC5-C315-4E23-8F06-2EC8CDAF609E}"/>
    <dgm:cxn modelId="{6CC76B00-F390-4B08-9D27-7516EF388B64}" srcId="{73C7C731-4157-4B8A-939D-50AE20004E8D}" destId="{CAC7BE65-5CF1-4094-B8A8-1E42EB8E3186}" srcOrd="5" destOrd="0" parTransId="{07EB906D-70CC-4723-A4FD-3FE270F59FC1}" sibTransId="{225DFD09-27A0-4B9A-A0AE-47C8EA6B1FF0}"/>
    <dgm:cxn modelId="{4E079F05-936F-4CC3-8E85-488187BED373}" type="presOf" srcId="{FBFB268C-A806-40CA-9BC1-E6BA783FA00B}" destId="{C926C86F-4283-4141-8E22-B658F36AAAAD}" srcOrd="0" destOrd="0" presId="urn:microsoft.com/office/officeart/2005/8/layout/cycle4"/>
    <dgm:cxn modelId="{2063D706-4353-46ED-B2CA-86FE44722365}" srcId="{1D8F0252-8F20-4248-9330-6C4523AC8948}" destId="{FFED0A61-4E98-4FAB-A264-7489045A36AE}" srcOrd="0" destOrd="0" parTransId="{90D29C7E-BC0B-4148-87A5-7538CA56017F}" sibTransId="{17CC6F8D-9F85-4092-A76E-2B38C3BB1880}"/>
    <dgm:cxn modelId="{5D01050A-E1EA-490A-9156-7C098DCB21F3}" type="presOf" srcId="{A1EEE0E5-D2E6-4DBB-972B-C2DBC6855CB0}" destId="{F2D8D48A-B2A3-40CF-9404-C39DFF1B877B}" srcOrd="0" destOrd="7" presId="urn:microsoft.com/office/officeart/2005/8/layout/cycle4"/>
    <dgm:cxn modelId="{93E0C40D-1284-4B28-BE2D-925BE32F6C33}" type="presOf" srcId="{83D1A72B-2E84-4FD5-8F1F-D704A6C71AEA}" destId="{6AD28B12-670A-489E-AA6F-3B93C0CB5785}" srcOrd="1" destOrd="8" presId="urn:microsoft.com/office/officeart/2005/8/layout/cycle4"/>
    <dgm:cxn modelId="{1C6B2F14-BFC9-4AB5-A3E9-0ABC95C14CAA}" type="presOf" srcId="{63E71267-7442-43C3-9F90-DF2237185C55}" destId="{F2D8D48A-B2A3-40CF-9404-C39DFF1B877B}" srcOrd="0" destOrd="4" presId="urn:microsoft.com/office/officeart/2005/8/layout/cycle4"/>
    <dgm:cxn modelId="{BA1EC017-870A-4BFE-9D14-15E05C0BB34D}" type="presOf" srcId="{DCC4B97E-D38E-4524-A874-F26E5C96F9FA}" destId="{ED156457-640F-4092-9E75-331F350A16B3}" srcOrd="1" destOrd="3" presId="urn:microsoft.com/office/officeart/2005/8/layout/cycle4"/>
    <dgm:cxn modelId="{3CD7BC19-70AF-4222-9A95-E8EBF97F0302}" srcId="{73C7C731-4157-4B8A-939D-50AE20004E8D}" destId="{7E033108-2CC5-4218-8AA1-5FC13A797B19}" srcOrd="2" destOrd="0" parTransId="{1641F081-7893-41CD-B61F-C8B66457ECD0}" sibTransId="{CE3F58FE-88C6-4F35-9025-6E18E8E66694}"/>
    <dgm:cxn modelId="{757B251A-7DF4-4872-BCDA-2448657F5BA3}" type="presOf" srcId="{CAC7BE65-5CF1-4094-B8A8-1E42EB8E3186}" destId="{6AD28B12-670A-489E-AA6F-3B93C0CB5785}" srcOrd="1" destOrd="5" presId="urn:microsoft.com/office/officeart/2005/8/layout/cycle4"/>
    <dgm:cxn modelId="{69160820-918E-4148-B9CB-C3F36CE729BE}" srcId="{D6077A04-7226-4C93-8333-273290AD70E3}" destId="{4D25C80A-0412-4880-A7F7-602E901C899A}" srcOrd="0" destOrd="0" parTransId="{F0F5E0A5-6129-41C5-AB5D-C1C5942F6A41}" sibTransId="{EB2981D3-DAEB-45D5-9A25-F6AD4C703D90}"/>
    <dgm:cxn modelId="{D74EB121-AD57-402A-8CBC-5F2FCC962B15}" srcId="{73C7C731-4157-4B8A-939D-50AE20004E8D}" destId="{E56CF059-BE2A-4CEC-8387-2A247291D1BF}" srcOrd="6" destOrd="0" parTransId="{F1D8B5E9-05BF-4ECA-8F8B-14F7F3262415}" sibTransId="{E333CBDE-4C3D-45D6-BD05-70A7C30BC5EF}"/>
    <dgm:cxn modelId="{E94CC722-0AD4-4FA5-AC9D-B5B1E0FCE588}" srcId="{73C7C731-4157-4B8A-939D-50AE20004E8D}" destId="{FEF3E065-074C-4FB1-8239-D4B11E74F5C3}" srcOrd="1" destOrd="0" parTransId="{653E218B-54B5-4D57-8BCD-36F876AB889A}" sibTransId="{CDD2D643-DE65-41BE-94CB-D08D1AEC55C1}"/>
    <dgm:cxn modelId="{7658B323-D226-47B8-BEC7-93CEABF9023C}" type="presOf" srcId="{0CB2D3B7-1F8F-42A7-8545-401119864A01}" destId="{645578C9-B2C8-420F-ADAD-00B8BEFEDD0D}" srcOrd="0" destOrd="0" presId="urn:microsoft.com/office/officeart/2005/8/layout/cycle4"/>
    <dgm:cxn modelId="{8DE1C626-8887-475A-8341-19CDC568DBD0}" srcId="{73C7C731-4157-4B8A-939D-50AE20004E8D}" destId="{83D1A72B-2E84-4FD5-8F1F-D704A6C71AEA}" srcOrd="8" destOrd="0" parTransId="{C822987C-7E74-4DF0-98B7-22024461BBDD}" sibTransId="{59830529-3996-489D-9879-DC9FFB3A9B2D}"/>
    <dgm:cxn modelId="{08574B2B-8E9D-4CF2-B1C5-A645F9C33BD5}" srcId="{1D8F0252-8F20-4248-9330-6C4523AC8948}" destId="{426EAE15-3843-4C65-8CC0-D7F7ABA04BC9}" srcOrd="2" destOrd="0" parTransId="{3D42B8A5-BB27-4F40-9351-B72B1686A550}" sibTransId="{8780476A-C60D-4249-B379-CC156B9FB10A}"/>
    <dgm:cxn modelId="{A676FC2D-D8E3-4046-8C9B-6C61E67651DD}" srcId="{FBFB268C-A806-40CA-9BC1-E6BA783FA00B}" destId="{D6077A04-7226-4C93-8333-273290AD70E3}" srcOrd="3" destOrd="0" parTransId="{DCBC133C-F503-4647-BA1F-860BFB14FCD9}" sibTransId="{7D79F1ED-103C-454B-9739-4912BBF03FCE}"/>
    <dgm:cxn modelId="{816E9B34-D0F2-45A8-B2E4-B5DDE901CC47}" type="presOf" srcId="{63E71267-7442-43C3-9F90-DF2237185C55}" destId="{6AD28B12-670A-489E-AA6F-3B93C0CB5785}" srcOrd="1" destOrd="4" presId="urn:microsoft.com/office/officeart/2005/8/layout/cycle4"/>
    <dgm:cxn modelId="{39360336-DC52-4315-BFBE-56198BB10201}" type="presOf" srcId="{FFED0A61-4E98-4FAB-A264-7489045A36AE}" destId="{113295C7-E9A0-4C16-8CB1-2B7A4E4BD1CC}" srcOrd="0" destOrd="0" presId="urn:microsoft.com/office/officeart/2005/8/layout/cycle4"/>
    <dgm:cxn modelId="{75510336-B554-40C1-B4FA-2B6EA3C426E5}" type="presOf" srcId="{1D8F0252-8F20-4248-9330-6C4523AC8948}" destId="{719A8D1B-7F99-4549-9089-A3A5BD8780E9}" srcOrd="0" destOrd="0" presId="urn:microsoft.com/office/officeart/2005/8/layout/cycle4"/>
    <dgm:cxn modelId="{5F8B923B-8B05-4CDC-9301-BA41AA9EC6AB}" srcId="{FBFB268C-A806-40CA-9BC1-E6BA783FA00B}" destId="{0CB2D3B7-1F8F-42A7-8545-401119864A01}" srcOrd="2" destOrd="0" parTransId="{06371A25-C7F4-4B21-8F9C-8B632F3C9746}" sibTransId="{01121D36-1208-42F8-9B45-03E57B072C5C}"/>
    <dgm:cxn modelId="{F2DEBE3B-21F3-478E-8A8A-9B14427B89F0}" srcId="{73C7C731-4157-4B8A-939D-50AE20004E8D}" destId="{10F41908-3333-4DED-8343-369AAFB155FB}" srcOrd="3" destOrd="0" parTransId="{1EAFD21B-07F7-4189-8500-407E77599A5F}" sibTransId="{6C524E3D-093B-42C6-911A-54D687E19CAF}"/>
    <dgm:cxn modelId="{5CD6EC46-D19B-43BE-9771-BF95DA8A079C}" type="presOf" srcId="{83D1A72B-2E84-4FD5-8F1F-D704A6C71AEA}" destId="{F2D8D48A-B2A3-40CF-9404-C39DFF1B877B}" srcOrd="0" destOrd="8" presId="urn:microsoft.com/office/officeart/2005/8/layout/cycle4"/>
    <dgm:cxn modelId="{DB9D7F48-B3A5-4703-A6C2-7ED4AA4DA181}" type="presOf" srcId="{426EAE15-3843-4C65-8CC0-D7F7ABA04BC9}" destId="{31853A8A-BE03-4BB3-A90C-636415651378}" srcOrd="1" destOrd="2" presId="urn:microsoft.com/office/officeart/2005/8/layout/cycle4"/>
    <dgm:cxn modelId="{DA2CC24A-A6B1-4C27-ABD0-BF174C8B286F}" type="presOf" srcId="{A1EEE0E5-D2E6-4DBB-972B-C2DBC6855CB0}" destId="{6AD28B12-670A-489E-AA6F-3B93C0CB5785}" srcOrd="1" destOrd="7" presId="urn:microsoft.com/office/officeart/2005/8/layout/cycle4"/>
    <dgm:cxn modelId="{81BBE26A-220D-4078-BA29-104BFD6B55C8}" type="presOf" srcId="{7E033108-2CC5-4218-8AA1-5FC13A797B19}" destId="{F2D8D48A-B2A3-40CF-9404-C39DFF1B877B}" srcOrd="0" destOrd="2" presId="urn:microsoft.com/office/officeart/2005/8/layout/cycle4"/>
    <dgm:cxn modelId="{E80D116B-DFC9-42AC-8D37-0B57647113B5}" type="presOf" srcId="{815CE44E-AE6B-48BA-8D58-03622A6F3F33}" destId="{31853A8A-BE03-4BB3-A90C-636415651378}" srcOrd="1" destOrd="1" presId="urn:microsoft.com/office/officeart/2005/8/layout/cycle4"/>
    <dgm:cxn modelId="{57D3934B-E326-4112-B7A1-13224F1D42C1}" type="presOf" srcId="{75922694-2527-43B4-9D83-51789BDD3ACC}" destId="{93DD339C-484D-442E-A8F0-F459EE59A576}" srcOrd="1" destOrd="0" presId="urn:microsoft.com/office/officeart/2005/8/layout/cycle4"/>
    <dgm:cxn modelId="{00868B4E-4D2C-4285-8B99-C2B35268C04C}" type="presOf" srcId="{7E033108-2CC5-4218-8AA1-5FC13A797B19}" destId="{6AD28B12-670A-489E-AA6F-3B93C0CB5785}" srcOrd="1" destOrd="2" presId="urn:microsoft.com/office/officeart/2005/8/layout/cycle4"/>
    <dgm:cxn modelId="{1E01054F-BC6F-4247-8FBD-8A985B4DC513}" type="presOf" srcId="{35A9103D-6115-4F22-849D-BA58D590C7CE}" destId="{3A253A77-E7C1-41A1-B900-84CC72482A62}" srcOrd="0" destOrd="1" presId="urn:microsoft.com/office/officeart/2005/8/layout/cycle4"/>
    <dgm:cxn modelId="{44C9D554-16AF-4CA5-91B9-D4C6369E7725}" srcId="{73C7C731-4157-4B8A-939D-50AE20004E8D}" destId="{63E71267-7442-43C3-9F90-DF2237185C55}" srcOrd="4" destOrd="0" parTransId="{BCFA945F-5EEC-4F39-8E83-620713AE6D45}" sibTransId="{803C6402-0A95-4F19-8A1B-0418BC9FAEEA}"/>
    <dgm:cxn modelId="{FA281575-36F7-4F8E-A3D8-FEB967B5DA2E}" type="presOf" srcId="{2FF8FF4B-0708-4C3D-B51A-6563558B94C0}" destId="{31853A8A-BE03-4BB3-A90C-636415651378}" srcOrd="1" destOrd="3" presId="urn:microsoft.com/office/officeart/2005/8/layout/cycle4"/>
    <dgm:cxn modelId="{DFB5B975-CC88-4E42-8322-790746F32755}" type="presOf" srcId="{E56CF059-BE2A-4CEC-8387-2A247291D1BF}" destId="{6AD28B12-670A-489E-AA6F-3B93C0CB5785}" srcOrd="1" destOrd="6" presId="urn:microsoft.com/office/officeart/2005/8/layout/cycle4"/>
    <dgm:cxn modelId="{B3E31477-7B3C-48EA-93F3-4BBF21DB13EC}" srcId="{D6077A04-7226-4C93-8333-273290AD70E3}" destId="{DCC4B97E-D38E-4524-A874-F26E5C96F9FA}" srcOrd="3" destOrd="0" parTransId="{F7E0867D-F356-42B0-8D0B-7FCEF47F8B61}" sibTransId="{A0063A5C-800E-4826-A242-B433C16C9573}"/>
    <dgm:cxn modelId="{D5AC4478-0008-481A-8BBC-CFB637D00533}" type="presOf" srcId="{D6077A04-7226-4C93-8333-273290AD70E3}" destId="{9B49F9D8-424E-45DC-96B6-D00E8094EBA4}" srcOrd="0" destOrd="0" presId="urn:microsoft.com/office/officeart/2005/8/layout/cycle4"/>
    <dgm:cxn modelId="{3BD7327F-36C1-4CA8-A747-F4041AFE2049}" type="presOf" srcId="{E541EDA1-54A1-4CE0-9A52-55296C649DD7}" destId="{ED156457-640F-4092-9E75-331F350A16B3}" srcOrd="1" destOrd="1" presId="urn:microsoft.com/office/officeart/2005/8/layout/cycle4"/>
    <dgm:cxn modelId="{366F8C83-6FA9-4C0B-8AAF-5FA1FCF5272B}" type="presOf" srcId="{10F41908-3333-4DED-8343-369AAFB155FB}" destId="{F2D8D48A-B2A3-40CF-9404-C39DFF1B877B}" srcOrd="0" destOrd="3" presId="urn:microsoft.com/office/officeart/2005/8/layout/cycle4"/>
    <dgm:cxn modelId="{8679C383-5031-41FD-8323-17919E242170}" type="presOf" srcId="{2FF8FF4B-0708-4C3D-B51A-6563558B94C0}" destId="{113295C7-E9A0-4C16-8CB1-2B7A4E4BD1CC}" srcOrd="0" destOrd="3" presId="urn:microsoft.com/office/officeart/2005/8/layout/cycle4"/>
    <dgm:cxn modelId="{5DF3308B-B39D-4214-BF0B-B905E0C2ABFB}" type="presOf" srcId="{FFED0A61-4E98-4FAB-A264-7489045A36AE}" destId="{31853A8A-BE03-4BB3-A90C-636415651378}" srcOrd="1" destOrd="0" presId="urn:microsoft.com/office/officeart/2005/8/layout/cycle4"/>
    <dgm:cxn modelId="{2219248E-285B-45A6-A972-38CAD3CA121E}" srcId="{D6077A04-7226-4C93-8333-273290AD70E3}" destId="{B9F7355D-F810-44BF-8AE1-36DBDD7F903B}" srcOrd="4" destOrd="0" parTransId="{953F5B62-BF15-4397-B8F5-513837481BEC}" sibTransId="{6246D1D5-80B3-4C68-B12D-B2647A3D1E4D}"/>
    <dgm:cxn modelId="{DBEDF992-12C0-4B4D-A362-B4CDA20B2449}" type="presOf" srcId="{DCC4B97E-D38E-4524-A874-F26E5C96F9FA}" destId="{F61C8140-A99A-421D-AACD-202156EE8E25}" srcOrd="0" destOrd="3" presId="urn:microsoft.com/office/officeart/2005/8/layout/cycle4"/>
    <dgm:cxn modelId="{F241DB93-71EE-4AB4-8DD9-E2A754658BB6}" srcId="{0CB2D3B7-1F8F-42A7-8545-401119864A01}" destId="{35A9103D-6115-4F22-849D-BA58D590C7CE}" srcOrd="1" destOrd="0" parTransId="{CDA71D2A-A72F-400E-8ECB-7712B4C8F621}" sibTransId="{9EC46809-FAFB-4C3F-9F37-2F11EDCE5AD0}"/>
    <dgm:cxn modelId="{22578095-B780-4690-8079-28696C373582}" type="presOf" srcId="{E56CF059-BE2A-4CEC-8387-2A247291D1BF}" destId="{F2D8D48A-B2A3-40CF-9404-C39DFF1B877B}" srcOrd="0" destOrd="6" presId="urn:microsoft.com/office/officeart/2005/8/layout/cycle4"/>
    <dgm:cxn modelId="{CC93AF95-89D2-4D1E-A39F-0D264C4B52E4}" type="presOf" srcId="{95EB6EED-14E4-4EC4-AD30-4FE120B14A78}" destId="{113295C7-E9A0-4C16-8CB1-2B7A4E4BD1CC}" srcOrd="0" destOrd="4" presId="urn:microsoft.com/office/officeart/2005/8/layout/cycle4"/>
    <dgm:cxn modelId="{CA86F695-8135-4CBA-BD05-DB5BEB4DF8F5}" srcId="{0CB2D3B7-1F8F-42A7-8545-401119864A01}" destId="{75922694-2527-43B4-9D83-51789BDD3ACC}" srcOrd="0" destOrd="0" parTransId="{B6CF3068-5212-49BB-9A15-BBAA01562A47}" sibTransId="{BC3F56F9-B96C-44ED-A068-DE859C428713}"/>
    <dgm:cxn modelId="{348DEC9A-9093-45D9-8146-10247CCA22A2}" type="presOf" srcId="{75922694-2527-43B4-9D83-51789BDD3ACC}" destId="{3A253A77-E7C1-41A1-B900-84CC72482A62}" srcOrd="0" destOrd="0" presId="urn:microsoft.com/office/officeart/2005/8/layout/cycle4"/>
    <dgm:cxn modelId="{F9C3569F-D09E-4B95-87A9-AB3469DE2CF6}" type="presOf" srcId="{C621A0E7-B838-42D8-817F-DEA7F0619249}" destId="{6AD28B12-670A-489E-AA6F-3B93C0CB5785}" srcOrd="1" destOrd="0" presId="urn:microsoft.com/office/officeart/2005/8/layout/cycle4"/>
    <dgm:cxn modelId="{34E9E0A1-8A2E-4B0C-9BCC-32629A9827C1}" type="presOf" srcId="{B9F7355D-F810-44BF-8AE1-36DBDD7F903B}" destId="{ED156457-640F-4092-9E75-331F350A16B3}" srcOrd="1" destOrd="4" presId="urn:microsoft.com/office/officeart/2005/8/layout/cycle4"/>
    <dgm:cxn modelId="{630099A8-FC28-4037-B88B-F842DBE35900}" type="presOf" srcId="{10F41908-3333-4DED-8343-369AAFB155FB}" destId="{6AD28B12-670A-489E-AA6F-3B93C0CB5785}" srcOrd="1" destOrd="3" presId="urn:microsoft.com/office/officeart/2005/8/layout/cycle4"/>
    <dgm:cxn modelId="{6338B8B6-889C-474E-A30B-E6B73E22F0DD}" srcId="{73C7C731-4157-4B8A-939D-50AE20004E8D}" destId="{C621A0E7-B838-42D8-817F-DEA7F0619249}" srcOrd="0" destOrd="0" parTransId="{CEBB5F94-44CB-47D2-9769-B8388DBA9AE7}" sibTransId="{832A594D-2411-4D6C-9F2A-EAAC09A88BEE}"/>
    <dgm:cxn modelId="{1A9C91B8-F8E4-4DBB-B9EA-A734ED1DCD0E}" srcId="{FBFB268C-A806-40CA-9BC1-E6BA783FA00B}" destId="{1D8F0252-8F20-4248-9330-6C4523AC8948}" srcOrd="1" destOrd="0" parTransId="{0FADD6DA-C6F2-4079-B175-230B129E2EB7}" sibTransId="{C7F49424-C0A8-4D8A-BCF6-3E2D0B269851}"/>
    <dgm:cxn modelId="{C8E988B9-D3F2-412C-8955-E93200E902AF}" type="presOf" srcId="{815CE44E-AE6B-48BA-8D58-03622A6F3F33}" destId="{113295C7-E9A0-4C16-8CB1-2B7A4E4BD1CC}" srcOrd="0" destOrd="1" presId="urn:microsoft.com/office/officeart/2005/8/layout/cycle4"/>
    <dgm:cxn modelId="{6AD4D6C0-05EB-4995-BD4F-3127AF3F1D5C}" type="presOf" srcId="{FEF3E065-074C-4FB1-8239-D4B11E74F5C3}" destId="{F2D8D48A-B2A3-40CF-9404-C39DFF1B877B}" srcOrd="0" destOrd="1" presId="urn:microsoft.com/office/officeart/2005/8/layout/cycle4"/>
    <dgm:cxn modelId="{CCBFDDC1-D407-4403-ADBF-92DA62651579}" type="presOf" srcId="{FEF3E065-074C-4FB1-8239-D4B11E74F5C3}" destId="{6AD28B12-670A-489E-AA6F-3B93C0CB5785}" srcOrd="1" destOrd="1" presId="urn:microsoft.com/office/officeart/2005/8/layout/cycle4"/>
    <dgm:cxn modelId="{53666AC3-9888-4080-BCFD-B460F99F8F31}" type="presOf" srcId="{73C7C731-4157-4B8A-939D-50AE20004E8D}" destId="{D74BA919-F426-47AE-A631-09A6429198EA}" srcOrd="0" destOrd="0" presId="urn:microsoft.com/office/officeart/2005/8/layout/cycle4"/>
    <dgm:cxn modelId="{4BD45AC3-63E8-428E-82B3-365E0DF5624C}" type="presOf" srcId="{E541EDA1-54A1-4CE0-9A52-55296C649DD7}" destId="{F61C8140-A99A-421D-AACD-202156EE8E25}" srcOrd="0" destOrd="1" presId="urn:microsoft.com/office/officeart/2005/8/layout/cycle4"/>
    <dgm:cxn modelId="{4C982EC6-4B20-44D8-9F01-20CF219D0535}" type="presOf" srcId="{6CDA8D0D-111F-4EB4-A5F3-83EB4255B329}" destId="{ED156457-640F-4092-9E75-331F350A16B3}" srcOrd="1" destOrd="2" presId="urn:microsoft.com/office/officeart/2005/8/layout/cycle4"/>
    <dgm:cxn modelId="{2BCCBDC9-FD42-49BC-AE79-414262900507}" type="presOf" srcId="{6CDA8D0D-111F-4EB4-A5F3-83EB4255B329}" destId="{F61C8140-A99A-421D-AACD-202156EE8E25}" srcOrd="0" destOrd="2" presId="urn:microsoft.com/office/officeart/2005/8/layout/cycle4"/>
    <dgm:cxn modelId="{B45350CA-0C0B-4F13-B8EA-A2D634E4BF20}" type="presOf" srcId="{426EAE15-3843-4C65-8CC0-D7F7ABA04BC9}" destId="{113295C7-E9A0-4C16-8CB1-2B7A4E4BD1CC}" srcOrd="0" destOrd="2" presId="urn:microsoft.com/office/officeart/2005/8/layout/cycle4"/>
    <dgm:cxn modelId="{AF2466D3-48A1-48A0-BF87-8060ED329A1C}" type="presOf" srcId="{DEA529A7-DF0E-4D36-9759-E8A6A7C629C7}" destId="{93DD339C-484D-442E-A8F0-F459EE59A576}" srcOrd="1" destOrd="2" presId="urn:microsoft.com/office/officeart/2005/8/layout/cycle4"/>
    <dgm:cxn modelId="{392F69D3-E15F-48FA-A76D-F0376AD13240}" srcId="{D6077A04-7226-4C93-8333-273290AD70E3}" destId="{6CDA8D0D-111F-4EB4-A5F3-83EB4255B329}" srcOrd="2" destOrd="0" parTransId="{78F12060-977A-4A12-9AA8-5788E921CB59}" sibTransId="{8DFBA40C-59B3-412D-84D1-7C0AADBB8625}"/>
    <dgm:cxn modelId="{F1923FD5-3177-4C2F-9908-16D7142247AA}" type="presOf" srcId="{DEA529A7-DF0E-4D36-9759-E8A6A7C629C7}" destId="{3A253A77-E7C1-41A1-B900-84CC72482A62}" srcOrd="0" destOrd="2" presId="urn:microsoft.com/office/officeart/2005/8/layout/cycle4"/>
    <dgm:cxn modelId="{63878AD6-1D9D-4EED-ABE0-D6F3B6CCFBC6}" type="presOf" srcId="{B9F7355D-F810-44BF-8AE1-36DBDD7F903B}" destId="{F61C8140-A99A-421D-AACD-202156EE8E25}" srcOrd="0" destOrd="4" presId="urn:microsoft.com/office/officeart/2005/8/layout/cycle4"/>
    <dgm:cxn modelId="{4A00ACD7-45E7-4228-B967-DDE89196E96A}" type="presOf" srcId="{95EB6EED-14E4-4EC4-AD30-4FE120B14A78}" destId="{31853A8A-BE03-4BB3-A90C-636415651378}" srcOrd="1" destOrd="4" presId="urn:microsoft.com/office/officeart/2005/8/layout/cycle4"/>
    <dgm:cxn modelId="{AA3F6CDA-15FA-4EA7-99AA-244704D2429C}" srcId="{1D8F0252-8F20-4248-9330-6C4523AC8948}" destId="{2FF8FF4B-0708-4C3D-B51A-6563558B94C0}" srcOrd="3" destOrd="0" parTransId="{1D97E447-FA0D-41C6-9C5B-5F9252A01737}" sibTransId="{D26E7578-8024-46AB-AC6D-F077C3E88421}"/>
    <dgm:cxn modelId="{05A3A9DC-A990-4322-96B8-DDE0A85E67EC}" type="presOf" srcId="{C621A0E7-B838-42D8-817F-DEA7F0619249}" destId="{F2D8D48A-B2A3-40CF-9404-C39DFF1B877B}" srcOrd="0" destOrd="0" presId="urn:microsoft.com/office/officeart/2005/8/layout/cycle4"/>
    <dgm:cxn modelId="{6838E3E0-36D4-4E31-9CD4-8DCFA588066D}" srcId="{0CB2D3B7-1F8F-42A7-8545-401119864A01}" destId="{DEA529A7-DF0E-4D36-9759-E8A6A7C629C7}" srcOrd="2" destOrd="0" parTransId="{5D9C0146-DEE3-4945-98FE-3F2430979405}" sibTransId="{B3B015E6-09B9-4474-BDEB-BDE60B98F174}"/>
    <dgm:cxn modelId="{10E0CFE5-F9C4-4A9D-A02B-64991C8BE6BD}" srcId="{D6077A04-7226-4C93-8333-273290AD70E3}" destId="{E541EDA1-54A1-4CE0-9A52-55296C649DD7}" srcOrd="1" destOrd="0" parTransId="{B7420ABA-AC1B-406B-9F05-E882F37DFA19}" sibTransId="{0A0CFB70-3D07-4EB1-B2C7-0027CB4CE28D}"/>
    <dgm:cxn modelId="{D36601E6-AB3F-49CE-8749-8B339C84E8C6}" type="presOf" srcId="{4D25C80A-0412-4880-A7F7-602E901C899A}" destId="{ED156457-640F-4092-9E75-331F350A16B3}" srcOrd="1" destOrd="0" presId="urn:microsoft.com/office/officeart/2005/8/layout/cycle4"/>
    <dgm:cxn modelId="{ABFF5FEE-50DE-4A5F-A6E1-B201E6D20DD2}" srcId="{73C7C731-4157-4B8A-939D-50AE20004E8D}" destId="{A1EEE0E5-D2E6-4DBB-972B-C2DBC6855CB0}" srcOrd="7" destOrd="0" parTransId="{8F4BF7C3-2168-411A-B0DC-38E4B6020D3B}" sibTransId="{CAC72946-7EF9-4924-98AF-66A08DE8F3AF}"/>
    <dgm:cxn modelId="{5D0D4CF2-9400-4E79-868F-A7BDA8559234}" type="presOf" srcId="{4D25C80A-0412-4880-A7F7-602E901C899A}" destId="{F61C8140-A99A-421D-AACD-202156EE8E25}" srcOrd="0" destOrd="0" presId="urn:microsoft.com/office/officeart/2005/8/layout/cycle4"/>
    <dgm:cxn modelId="{310D45FC-1364-4F21-B0A2-3A233DAFA9A5}" type="presOf" srcId="{35A9103D-6115-4F22-849D-BA58D590C7CE}" destId="{93DD339C-484D-442E-A8F0-F459EE59A576}" srcOrd="1" destOrd="1" presId="urn:microsoft.com/office/officeart/2005/8/layout/cycle4"/>
    <dgm:cxn modelId="{AD78C1FE-0994-471D-9877-7F7EDA9CE2BC}" type="presOf" srcId="{CAC7BE65-5CF1-4094-B8A8-1E42EB8E3186}" destId="{F2D8D48A-B2A3-40CF-9404-C39DFF1B877B}" srcOrd="0" destOrd="5" presId="urn:microsoft.com/office/officeart/2005/8/layout/cycle4"/>
    <dgm:cxn modelId="{A6CAD2FF-F71B-4024-8254-5A66D62A5858}" srcId="{1D8F0252-8F20-4248-9330-6C4523AC8948}" destId="{95EB6EED-14E4-4EC4-AD30-4FE120B14A78}" srcOrd="4" destOrd="0" parTransId="{CDB84D5A-5954-45A7-9A3C-041FE539B49A}" sibTransId="{2DE4BA55-B090-48C6-B343-A3BA92FE7634}"/>
    <dgm:cxn modelId="{18025DBF-03F7-4D7C-A8A4-CA4FA8E20FA1}" type="presParOf" srcId="{C926C86F-4283-4141-8E22-B658F36AAAAD}" destId="{B84CF474-4979-4450-AAFE-93FFAF219434}" srcOrd="0" destOrd="0" presId="urn:microsoft.com/office/officeart/2005/8/layout/cycle4"/>
    <dgm:cxn modelId="{E6E9B442-1036-41AF-8B8D-EEC0BF695902}" type="presParOf" srcId="{B84CF474-4979-4450-AAFE-93FFAF219434}" destId="{7AC45340-5477-44D3-964B-A0CBFD6F9198}" srcOrd="0" destOrd="0" presId="urn:microsoft.com/office/officeart/2005/8/layout/cycle4"/>
    <dgm:cxn modelId="{6E9BA7A3-2911-481B-ADF0-8D542C2F2CFC}" type="presParOf" srcId="{7AC45340-5477-44D3-964B-A0CBFD6F9198}" destId="{F2D8D48A-B2A3-40CF-9404-C39DFF1B877B}" srcOrd="0" destOrd="0" presId="urn:microsoft.com/office/officeart/2005/8/layout/cycle4"/>
    <dgm:cxn modelId="{9C065025-3F34-41EE-A893-B664723EDACF}" type="presParOf" srcId="{7AC45340-5477-44D3-964B-A0CBFD6F9198}" destId="{6AD28B12-670A-489E-AA6F-3B93C0CB5785}" srcOrd="1" destOrd="0" presId="urn:microsoft.com/office/officeart/2005/8/layout/cycle4"/>
    <dgm:cxn modelId="{DE9B3392-246C-49D4-BD23-2878DC9EC539}" type="presParOf" srcId="{B84CF474-4979-4450-AAFE-93FFAF219434}" destId="{EF298629-D8C3-4E63-BF0A-9FF5236087D9}" srcOrd="1" destOrd="0" presId="urn:microsoft.com/office/officeart/2005/8/layout/cycle4"/>
    <dgm:cxn modelId="{D5104539-92EA-4570-87E5-FF50F080C074}" type="presParOf" srcId="{EF298629-D8C3-4E63-BF0A-9FF5236087D9}" destId="{113295C7-E9A0-4C16-8CB1-2B7A4E4BD1CC}" srcOrd="0" destOrd="0" presId="urn:microsoft.com/office/officeart/2005/8/layout/cycle4"/>
    <dgm:cxn modelId="{16406F8F-3E5D-4A48-86D4-3C54566252D0}" type="presParOf" srcId="{EF298629-D8C3-4E63-BF0A-9FF5236087D9}" destId="{31853A8A-BE03-4BB3-A90C-636415651378}" srcOrd="1" destOrd="0" presId="urn:microsoft.com/office/officeart/2005/8/layout/cycle4"/>
    <dgm:cxn modelId="{465E11B2-E821-40E6-ADA3-82D00FAFDE82}" type="presParOf" srcId="{B84CF474-4979-4450-AAFE-93FFAF219434}" destId="{917755CC-E188-48EF-9659-A2F87DFB7427}" srcOrd="2" destOrd="0" presId="urn:microsoft.com/office/officeart/2005/8/layout/cycle4"/>
    <dgm:cxn modelId="{708C69CE-5159-4039-85F1-E1076C95BBB4}" type="presParOf" srcId="{917755CC-E188-48EF-9659-A2F87DFB7427}" destId="{3A253A77-E7C1-41A1-B900-84CC72482A62}" srcOrd="0" destOrd="0" presId="urn:microsoft.com/office/officeart/2005/8/layout/cycle4"/>
    <dgm:cxn modelId="{5473DFCF-FA0F-4C87-A657-469A3991B2A8}" type="presParOf" srcId="{917755CC-E188-48EF-9659-A2F87DFB7427}" destId="{93DD339C-484D-442E-A8F0-F459EE59A576}" srcOrd="1" destOrd="0" presId="urn:microsoft.com/office/officeart/2005/8/layout/cycle4"/>
    <dgm:cxn modelId="{CAC3D2F9-D87F-4F1B-B843-E4AA92CCA066}" type="presParOf" srcId="{B84CF474-4979-4450-AAFE-93FFAF219434}" destId="{5B60903C-50A0-41DC-ACF1-80F9090DDC3F}" srcOrd="3" destOrd="0" presId="urn:microsoft.com/office/officeart/2005/8/layout/cycle4"/>
    <dgm:cxn modelId="{D6A0709E-236C-4BE6-8A9E-0A50DD6315E5}" type="presParOf" srcId="{5B60903C-50A0-41DC-ACF1-80F9090DDC3F}" destId="{F61C8140-A99A-421D-AACD-202156EE8E25}" srcOrd="0" destOrd="0" presId="urn:microsoft.com/office/officeart/2005/8/layout/cycle4"/>
    <dgm:cxn modelId="{5D0D06D8-FF9D-46E5-B1E7-72BD7CEFA051}" type="presParOf" srcId="{5B60903C-50A0-41DC-ACF1-80F9090DDC3F}" destId="{ED156457-640F-4092-9E75-331F350A16B3}" srcOrd="1" destOrd="0" presId="urn:microsoft.com/office/officeart/2005/8/layout/cycle4"/>
    <dgm:cxn modelId="{9828C4CB-7332-44BE-882F-D66DCE3B38B5}" type="presParOf" srcId="{B84CF474-4979-4450-AAFE-93FFAF219434}" destId="{7E8A5D36-B6C0-4442-955E-19CE2062A792}" srcOrd="4" destOrd="0" presId="urn:microsoft.com/office/officeart/2005/8/layout/cycle4"/>
    <dgm:cxn modelId="{4386E749-0F27-4429-BFFD-F3D435B58C77}" type="presParOf" srcId="{C926C86F-4283-4141-8E22-B658F36AAAAD}" destId="{81D949D9-FAD2-416B-AB04-12EAE6D6AC36}" srcOrd="1" destOrd="0" presId="urn:microsoft.com/office/officeart/2005/8/layout/cycle4"/>
    <dgm:cxn modelId="{A5E5D1DE-5825-45A5-BE62-846CBB3F72C3}" type="presParOf" srcId="{81D949D9-FAD2-416B-AB04-12EAE6D6AC36}" destId="{D74BA919-F426-47AE-A631-09A6429198EA}" srcOrd="0" destOrd="0" presId="urn:microsoft.com/office/officeart/2005/8/layout/cycle4"/>
    <dgm:cxn modelId="{F27E1184-EF5E-44D5-B358-8F384AE642F7}" type="presParOf" srcId="{81D949D9-FAD2-416B-AB04-12EAE6D6AC36}" destId="{719A8D1B-7F99-4549-9089-A3A5BD8780E9}" srcOrd="1" destOrd="0" presId="urn:microsoft.com/office/officeart/2005/8/layout/cycle4"/>
    <dgm:cxn modelId="{36BADE9F-24EA-40C9-AD33-AD8E044A9EB1}" type="presParOf" srcId="{81D949D9-FAD2-416B-AB04-12EAE6D6AC36}" destId="{645578C9-B2C8-420F-ADAD-00B8BEFEDD0D}" srcOrd="2" destOrd="0" presId="urn:microsoft.com/office/officeart/2005/8/layout/cycle4"/>
    <dgm:cxn modelId="{2FFFB375-1658-4BED-9937-D59C6FD9A080}" type="presParOf" srcId="{81D949D9-FAD2-416B-AB04-12EAE6D6AC36}" destId="{9B49F9D8-424E-45DC-96B6-D00E8094EBA4}" srcOrd="3" destOrd="0" presId="urn:microsoft.com/office/officeart/2005/8/layout/cycle4"/>
    <dgm:cxn modelId="{4926B871-334E-4C69-AC8A-B6E47DE7AD35}" type="presParOf" srcId="{81D949D9-FAD2-416B-AB04-12EAE6D6AC36}" destId="{A7E3F6B3-49D2-42AD-B206-999FEEF10838}" srcOrd="4" destOrd="0" presId="urn:microsoft.com/office/officeart/2005/8/layout/cycle4"/>
    <dgm:cxn modelId="{7B6A8994-2BE1-4A33-94E5-672CB5B8E1C5}" type="presParOf" srcId="{C926C86F-4283-4141-8E22-B658F36AAAAD}" destId="{26037A16-772D-4E7B-B997-271C281174D6}" srcOrd="2" destOrd="0" presId="urn:microsoft.com/office/officeart/2005/8/layout/cycle4"/>
    <dgm:cxn modelId="{4DBB1A4C-ACC5-4F4F-AD3F-CA0B18D2D01B}" type="presParOf" srcId="{C926C86F-4283-4141-8E22-B658F36AAAAD}" destId="{E2E69DFA-995B-4C42-A972-E1163A8B961E}"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43E989-69EF-4A08-B9AC-AADACCD4B3FA}" type="doc">
      <dgm:prSet loTypeId="urn:microsoft.com/office/officeart/2005/8/layout/bProcess2" loCatId="process" qsTypeId="urn:microsoft.com/office/officeart/2005/8/quickstyle/simple3" qsCatId="simple" csTypeId="urn:microsoft.com/office/officeart/2005/8/colors/accent2_3" csCatId="accent2" phldr="1"/>
      <dgm:spPr/>
      <dgm:t>
        <a:bodyPr/>
        <a:lstStyle/>
        <a:p>
          <a:endParaRPr lang="en-US"/>
        </a:p>
      </dgm:t>
    </dgm:pt>
    <dgm:pt modelId="{0064089A-6383-48B4-AEA3-8558ACC69F1D}">
      <dgm:prSet phldrT="[Text]" custT="1"/>
      <dgm:spPr>
        <a:solidFill>
          <a:srgbClr val="CCECFF"/>
        </a:solidFill>
      </dgm:spPr>
      <dgm:t>
        <a:bodyPr/>
        <a:lstStyle/>
        <a:p>
          <a:r>
            <a:rPr lang="en-US" sz="1400" dirty="0">
              <a:latin typeface="Calibri" panose="020F0502020204030204" pitchFamily="34" charset="0"/>
              <a:ea typeface="Calibri" panose="020F0502020204030204" pitchFamily="34" charset="0"/>
              <a:cs typeface="Calibri" panose="020F0502020204030204" pitchFamily="34" charset="0"/>
            </a:rPr>
            <a:t>Job Requirement from Client</a:t>
          </a:r>
        </a:p>
      </dgm:t>
    </dgm:pt>
    <dgm:pt modelId="{F4C16D85-7337-435B-8AFA-93682C526397}" type="parTrans" cxnId="{CB7E3190-E006-4233-A874-ED56304231C8}">
      <dgm:prSet/>
      <dgm:spPr/>
      <dgm:t>
        <a:bodyPr/>
        <a:lstStyle/>
        <a:p>
          <a:endParaRPr lang="en-US"/>
        </a:p>
      </dgm:t>
    </dgm:pt>
    <dgm:pt modelId="{CD93BFC3-9BA7-47B4-8BAB-56267B32E970}" type="sibTrans" cxnId="{CB7E3190-E006-4233-A874-ED56304231C8}">
      <dgm:prSet/>
      <dgm:spPr>
        <a:solidFill>
          <a:srgbClr val="0070C0"/>
        </a:solidFill>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598072A2-1318-479B-BF72-C955DA74D4E1}">
      <dgm:prSet phldrT="[Text]" custT="1"/>
      <dgm:spPr>
        <a:solidFill>
          <a:schemeClr val="accent6">
            <a:lumMod val="60000"/>
            <a:lumOff val="40000"/>
          </a:schemeClr>
        </a:solidFill>
      </dgm:spPr>
      <dgm:t>
        <a:bodyPr/>
        <a:lstStyle/>
        <a:p>
          <a:r>
            <a:rPr lang="en-US" sz="1400" dirty="0">
              <a:latin typeface="Calibri" panose="020F0502020204030204" pitchFamily="34" charset="0"/>
              <a:ea typeface="Calibri" panose="020F0502020204030204" pitchFamily="34" charset="0"/>
              <a:cs typeface="Calibri" panose="020F0502020204030204" pitchFamily="34" charset="0"/>
            </a:rPr>
            <a:t>Review-Recruiters and Technical experts</a:t>
          </a:r>
        </a:p>
      </dgm:t>
    </dgm:pt>
    <dgm:pt modelId="{70BD511E-6110-4D59-8453-1E64B602A6A1}" type="parTrans" cxnId="{21EE2CD7-29DA-4D50-BE20-AD02B18FD7F0}">
      <dgm:prSet/>
      <dgm:spPr/>
      <dgm:t>
        <a:bodyPr/>
        <a:lstStyle/>
        <a:p>
          <a:endParaRPr lang="en-US"/>
        </a:p>
      </dgm:t>
    </dgm:pt>
    <dgm:pt modelId="{BF5CBDA0-A47D-4D5D-8AF3-7D3C48BA6E88}" type="sibTrans" cxnId="{21EE2CD7-29DA-4D50-BE20-AD02B18FD7F0}">
      <dgm:prSet/>
      <dgm:spPr>
        <a:solidFill>
          <a:srgbClr val="0070C0"/>
        </a:solidFill>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B82AE727-55FB-4095-9B63-456B60686ED0}">
      <dgm:prSet phldrT="[Text]" custT="1"/>
      <dgm:spPr/>
      <dgm:t>
        <a:bodyPr/>
        <a:lstStyle/>
        <a:p>
          <a:r>
            <a:rPr lang="en-US" sz="1400" dirty="0">
              <a:latin typeface="Calibri" panose="020F0502020204030204" pitchFamily="34" charset="0"/>
              <a:ea typeface="Calibri" panose="020F0502020204030204" pitchFamily="34" charset="0"/>
              <a:cs typeface="Calibri" panose="020F0502020204030204" pitchFamily="34" charset="0"/>
            </a:rPr>
            <a:t>Allocate to the Specialist</a:t>
          </a:r>
        </a:p>
      </dgm:t>
    </dgm:pt>
    <dgm:pt modelId="{AD167C4F-584E-4C05-A40D-FAE06B606945}" type="parTrans" cxnId="{9CCDF655-D7BA-447F-BF3F-7B59AA81201D}">
      <dgm:prSet/>
      <dgm:spPr/>
      <dgm:t>
        <a:bodyPr/>
        <a:lstStyle/>
        <a:p>
          <a:endParaRPr lang="en-US"/>
        </a:p>
      </dgm:t>
    </dgm:pt>
    <dgm:pt modelId="{A1F4D757-D08A-4B55-A23B-07E68F71D1C4}" type="sibTrans" cxnId="{9CCDF655-D7BA-447F-BF3F-7B59AA81201D}">
      <dgm:prSet/>
      <dgm:spPr>
        <a:solidFill>
          <a:srgbClr val="0070C0"/>
        </a:solidFill>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CF13ABD7-D644-4DA2-B7A8-E79A1B8ACAFD}">
      <dgm:prSet phldrT="[Text]" custT="1"/>
      <dgm:spPr>
        <a:solidFill>
          <a:schemeClr val="accent5">
            <a:lumMod val="40000"/>
            <a:lumOff val="60000"/>
          </a:schemeClr>
        </a:solidFill>
      </dgm:spPr>
      <dgm:t>
        <a:bodyPr/>
        <a:lstStyle/>
        <a:p>
          <a:r>
            <a:rPr lang="en-US" sz="1400" dirty="0">
              <a:latin typeface="Calibri" panose="020F0502020204030204" pitchFamily="34" charset="0"/>
              <a:ea typeface="Calibri" panose="020F0502020204030204" pitchFamily="34" charset="0"/>
              <a:cs typeface="Calibri" panose="020F0502020204030204" pitchFamily="34" charset="0"/>
            </a:rPr>
            <a:t>Job Search Boards</a:t>
          </a:r>
        </a:p>
      </dgm:t>
    </dgm:pt>
    <dgm:pt modelId="{B586951A-031D-4A35-8221-B029B1637C44}" type="parTrans" cxnId="{D8E308F7-C98F-49AC-8586-27E064E23925}">
      <dgm:prSet/>
      <dgm:spPr/>
      <dgm:t>
        <a:bodyPr/>
        <a:lstStyle/>
        <a:p>
          <a:endParaRPr lang="en-US"/>
        </a:p>
      </dgm:t>
    </dgm:pt>
    <dgm:pt modelId="{707366CF-EDED-4BE0-B0E5-4B5B097A14C7}" type="sibTrans" cxnId="{D8E308F7-C98F-49AC-8586-27E064E23925}">
      <dgm:prSet/>
      <dgm:spPr>
        <a:solidFill>
          <a:srgbClr val="0070C0"/>
        </a:solidFill>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01DEBC73-AADD-4C59-A624-434A44998105}">
      <dgm:prSet phldrT="[Text]" custT="1"/>
      <dgm:spPr/>
      <dgm:t>
        <a:bodyPr/>
        <a:lstStyle/>
        <a:p>
          <a:r>
            <a:rPr lang="en-US" sz="1400" dirty="0">
              <a:latin typeface="Calibri" panose="020F0502020204030204" pitchFamily="34" charset="0"/>
              <a:ea typeface="Calibri" panose="020F0502020204030204" pitchFamily="34" charset="0"/>
              <a:cs typeface="Calibri" panose="020F0502020204030204" pitchFamily="34" charset="0"/>
            </a:rPr>
            <a:t>Local Pool &amp; database</a:t>
          </a:r>
        </a:p>
      </dgm:t>
    </dgm:pt>
    <dgm:pt modelId="{97E37BAC-57A1-4FBD-B386-5296A96591E1}" type="parTrans" cxnId="{34950ED0-76AB-4830-B3DE-0E3031207535}">
      <dgm:prSet/>
      <dgm:spPr/>
      <dgm:t>
        <a:bodyPr/>
        <a:lstStyle/>
        <a:p>
          <a:endParaRPr lang="en-US"/>
        </a:p>
      </dgm:t>
    </dgm:pt>
    <dgm:pt modelId="{470378EC-1883-4D2A-A5AB-CDC033C504CA}" type="sibTrans" cxnId="{34950ED0-76AB-4830-B3DE-0E3031207535}">
      <dgm:prSet/>
      <dgm:spPr>
        <a:solidFill>
          <a:srgbClr val="0070C0"/>
        </a:solidFill>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FB9FE20C-9E7E-4E5B-A0C0-532BF324A947}">
      <dgm:prSet phldrT="[Text]" custT="1"/>
      <dgm:spPr/>
      <dgm:t>
        <a:bodyPr/>
        <a:lstStyle/>
        <a:p>
          <a:r>
            <a:rPr lang="en-US" sz="1400" dirty="0">
              <a:latin typeface="Calibri" panose="020F0502020204030204" pitchFamily="34" charset="0"/>
              <a:ea typeface="Calibri" panose="020F0502020204030204" pitchFamily="34" charset="0"/>
              <a:cs typeface="Calibri" panose="020F0502020204030204" pitchFamily="34" charset="0"/>
            </a:rPr>
            <a:t>Identify the best Profile fits</a:t>
          </a:r>
        </a:p>
      </dgm:t>
    </dgm:pt>
    <dgm:pt modelId="{0E76591D-0EF1-407B-A221-680C52A61A06}" type="parTrans" cxnId="{3C2C5369-2665-4A26-848B-34B11F5CBFA2}">
      <dgm:prSet/>
      <dgm:spPr/>
      <dgm:t>
        <a:bodyPr/>
        <a:lstStyle/>
        <a:p>
          <a:endParaRPr lang="en-US"/>
        </a:p>
      </dgm:t>
    </dgm:pt>
    <dgm:pt modelId="{494218E0-66FF-4201-B35B-8924764E8949}" type="sibTrans" cxnId="{3C2C5369-2665-4A26-848B-34B11F5CBFA2}">
      <dgm:prSet/>
      <dgm:spPr>
        <a:solidFill>
          <a:srgbClr val="0070C0"/>
        </a:solidFill>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95A552B2-00C1-47D3-856D-C7FB227BF6A9}">
      <dgm:prSet phldrT="[Text]" custT="1"/>
      <dgm:spPr>
        <a:solidFill>
          <a:schemeClr val="accent2">
            <a:lumMod val="60000"/>
            <a:lumOff val="40000"/>
          </a:schemeClr>
        </a:solidFill>
      </dgm:spPr>
      <dgm:t>
        <a:bodyPr/>
        <a:lstStyle/>
        <a:p>
          <a:r>
            <a:rPr lang="en-US" sz="1400" dirty="0">
              <a:latin typeface="Calibri" panose="020F0502020204030204" pitchFamily="34" charset="0"/>
              <a:ea typeface="Calibri" panose="020F0502020204030204" pitchFamily="34" charset="0"/>
              <a:cs typeface="Calibri" panose="020F0502020204030204" pitchFamily="34" charset="0"/>
            </a:rPr>
            <a:t>Telephonic Screening</a:t>
          </a:r>
        </a:p>
      </dgm:t>
    </dgm:pt>
    <dgm:pt modelId="{9BE21308-658D-4EE9-AF66-4F4D54F50DCB}" type="parTrans" cxnId="{90ED00C2-1126-4E1C-838C-17D93ACAAE9D}">
      <dgm:prSet/>
      <dgm:spPr/>
      <dgm:t>
        <a:bodyPr/>
        <a:lstStyle/>
        <a:p>
          <a:endParaRPr lang="en-US"/>
        </a:p>
      </dgm:t>
    </dgm:pt>
    <dgm:pt modelId="{2854DF07-6E84-4E02-8087-8B5AC2BE38CC}" type="sibTrans" cxnId="{90ED00C2-1126-4E1C-838C-17D93ACAAE9D}">
      <dgm:prSet/>
      <dgm:spPr>
        <a:solidFill>
          <a:srgbClr val="0070C0"/>
        </a:solidFill>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6D09A42B-AB1E-450A-9522-EBA998B7F4F5}">
      <dgm:prSet phldrT="[Text]" custT="1"/>
      <dgm:spPr/>
      <dgm:t>
        <a:bodyPr/>
        <a:lstStyle/>
        <a:p>
          <a:r>
            <a:rPr lang="en-US" sz="1400" dirty="0">
              <a:latin typeface="Calibri" panose="020F0502020204030204" pitchFamily="34" charset="0"/>
              <a:ea typeface="Calibri" panose="020F0502020204030204" pitchFamily="34" charset="0"/>
              <a:cs typeface="Calibri" panose="020F0502020204030204" pitchFamily="34" charset="0"/>
            </a:rPr>
            <a:t>Interview with candidate</a:t>
          </a:r>
        </a:p>
      </dgm:t>
    </dgm:pt>
    <dgm:pt modelId="{05FAD1D9-7E2C-4353-924C-1BE9C554694E}" type="parTrans" cxnId="{02927157-84EF-4657-8367-B13701A24769}">
      <dgm:prSet/>
      <dgm:spPr/>
      <dgm:t>
        <a:bodyPr/>
        <a:lstStyle/>
        <a:p>
          <a:endParaRPr lang="en-US"/>
        </a:p>
      </dgm:t>
    </dgm:pt>
    <dgm:pt modelId="{784DDAA7-EBB5-46B5-AAC1-59C75E86C055}" type="sibTrans" cxnId="{02927157-84EF-4657-8367-B13701A24769}">
      <dgm:prSet/>
      <dgm:spPr>
        <a:solidFill>
          <a:srgbClr val="0070C0"/>
        </a:solidFill>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58835A4A-BDE6-44C2-A5E1-00DB1A26AF8B}">
      <dgm:prSet phldrT="[Text]" custT="1"/>
      <dgm:spPr/>
      <dgm:t>
        <a:bodyPr/>
        <a:lstStyle/>
        <a:p>
          <a:r>
            <a:rPr lang="en-US" sz="1400" dirty="0">
              <a:latin typeface="Calibri" panose="020F0502020204030204" pitchFamily="34" charset="0"/>
              <a:ea typeface="Calibri" panose="020F0502020204030204" pitchFamily="34" charset="0"/>
              <a:cs typeface="Calibri" panose="020F0502020204030204" pitchFamily="34" charset="0"/>
            </a:rPr>
            <a:t>Screen Skills &amp; experience</a:t>
          </a:r>
        </a:p>
      </dgm:t>
    </dgm:pt>
    <dgm:pt modelId="{A293F329-689D-46F8-B830-2C82F4E02C32}" type="parTrans" cxnId="{8E231DC9-10A9-4F22-B2FC-C6228CA541F8}">
      <dgm:prSet/>
      <dgm:spPr/>
      <dgm:t>
        <a:bodyPr/>
        <a:lstStyle/>
        <a:p>
          <a:endParaRPr lang="en-US"/>
        </a:p>
      </dgm:t>
    </dgm:pt>
    <dgm:pt modelId="{2CEA13C2-C991-46E4-9E16-0588DE4330E9}" type="sibTrans" cxnId="{8E231DC9-10A9-4F22-B2FC-C6228CA541F8}">
      <dgm:prSet/>
      <dgm:spPr>
        <a:solidFill>
          <a:srgbClr val="0070C0"/>
        </a:solidFill>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B4575474-BD76-4405-88BF-2E78EA75A65B}">
      <dgm:prSet custT="1"/>
      <dgm:spPr/>
      <dgm:t>
        <a:bodyPr/>
        <a:lstStyle/>
        <a:p>
          <a:r>
            <a:rPr lang="en-US" sz="1400" dirty="0">
              <a:latin typeface="Calibri" panose="020F0502020204030204" pitchFamily="34" charset="0"/>
              <a:ea typeface="Calibri" panose="020F0502020204030204" pitchFamily="34" charset="0"/>
              <a:cs typeface="Calibri" panose="020F0502020204030204" pitchFamily="34" charset="0"/>
            </a:rPr>
            <a:t>Technical Expert Skill validation</a:t>
          </a:r>
        </a:p>
      </dgm:t>
    </dgm:pt>
    <dgm:pt modelId="{E9BB5679-0A72-438D-AA51-183BF193B772}" type="parTrans" cxnId="{1E519567-F1DC-4E31-A2FF-32C9544D3088}">
      <dgm:prSet/>
      <dgm:spPr/>
      <dgm:t>
        <a:bodyPr/>
        <a:lstStyle/>
        <a:p>
          <a:endParaRPr lang="en-US"/>
        </a:p>
      </dgm:t>
    </dgm:pt>
    <dgm:pt modelId="{24035F27-010F-4290-9CB3-A45623FF5B7C}" type="sibTrans" cxnId="{1E519567-F1DC-4E31-A2FF-32C9544D3088}">
      <dgm:prSet/>
      <dgm:spPr>
        <a:solidFill>
          <a:srgbClr val="0070C0"/>
        </a:solidFill>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F943FDAA-C8EE-4C3A-970F-5E66AA07088E}">
      <dgm:prSet custT="1"/>
      <dgm:spPr/>
      <dgm:t>
        <a:bodyPr/>
        <a:lstStyle/>
        <a:p>
          <a:r>
            <a:rPr lang="en-US" sz="1400" dirty="0">
              <a:latin typeface="Calibri" panose="020F0502020204030204" pitchFamily="34" charset="0"/>
              <a:ea typeface="Calibri" panose="020F0502020204030204" pitchFamily="34" charset="0"/>
              <a:cs typeface="Calibri" panose="020F0502020204030204" pitchFamily="34" charset="0"/>
            </a:rPr>
            <a:t>Updated resume with Expert Comments</a:t>
          </a:r>
        </a:p>
      </dgm:t>
    </dgm:pt>
    <dgm:pt modelId="{C421C79F-92B0-427D-A939-08B60A8A92C5}" type="parTrans" cxnId="{8CCE61F6-3394-42A8-BC5B-9217CA10A90A}">
      <dgm:prSet/>
      <dgm:spPr/>
      <dgm:t>
        <a:bodyPr/>
        <a:lstStyle/>
        <a:p>
          <a:endParaRPr lang="en-US"/>
        </a:p>
      </dgm:t>
    </dgm:pt>
    <dgm:pt modelId="{975F1C6F-4835-4C5C-B40F-5389BB1B79AF}" type="sibTrans" cxnId="{8CCE61F6-3394-42A8-BC5B-9217CA10A90A}">
      <dgm:prSet/>
      <dgm:spPr>
        <a:solidFill>
          <a:srgbClr val="0070C0"/>
        </a:solidFill>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FE3D93EA-3CCC-4B3E-B3AC-E2200920CA69}">
      <dgm:prSet custT="1">
        <dgm:style>
          <a:lnRef idx="1">
            <a:schemeClr val="accent5"/>
          </a:lnRef>
          <a:fillRef idx="2">
            <a:schemeClr val="accent5"/>
          </a:fillRef>
          <a:effectRef idx="1">
            <a:schemeClr val="accent5"/>
          </a:effectRef>
          <a:fontRef idx="minor">
            <a:schemeClr val="dk1"/>
          </a:fontRef>
        </dgm:style>
      </dgm:prSet>
      <dgm:spPr/>
      <dgm:t>
        <a:bodyPr/>
        <a:lstStyle/>
        <a:p>
          <a:r>
            <a:rPr lang="en-US" sz="1400" dirty="0">
              <a:latin typeface="Calibri" panose="020F0502020204030204" pitchFamily="34" charset="0"/>
              <a:ea typeface="Calibri" panose="020F0502020204030204" pitchFamily="34" charset="0"/>
              <a:cs typeface="Calibri" panose="020F0502020204030204" pitchFamily="34" charset="0"/>
            </a:rPr>
            <a:t>Submit to Client</a:t>
          </a:r>
        </a:p>
      </dgm:t>
    </dgm:pt>
    <dgm:pt modelId="{EE0AE203-A32A-48FC-B382-83C441F6A3F2}" type="parTrans" cxnId="{D006E07D-17FE-4AAA-8623-BAC93615B4CE}">
      <dgm:prSet/>
      <dgm:spPr/>
      <dgm:t>
        <a:bodyPr/>
        <a:lstStyle/>
        <a:p>
          <a:endParaRPr lang="en-US"/>
        </a:p>
      </dgm:t>
    </dgm:pt>
    <dgm:pt modelId="{6E1935AB-FEE4-49DF-A3D8-C715F06D2550}" type="sibTrans" cxnId="{D006E07D-17FE-4AAA-8623-BAC93615B4CE}">
      <dgm:prSet/>
      <dgm:spPr/>
      <dgm:t>
        <a:bodyPr/>
        <a:lstStyle/>
        <a:p>
          <a:endParaRPr lang="en-US"/>
        </a:p>
      </dgm:t>
    </dgm:pt>
    <dgm:pt modelId="{955DA59B-53FF-4514-9260-2B472C8D2DD8}" type="pres">
      <dgm:prSet presAssocID="{8A43E989-69EF-4A08-B9AC-AADACCD4B3FA}" presName="diagram" presStyleCnt="0">
        <dgm:presLayoutVars>
          <dgm:dir/>
          <dgm:resizeHandles/>
        </dgm:presLayoutVars>
      </dgm:prSet>
      <dgm:spPr/>
    </dgm:pt>
    <dgm:pt modelId="{2E3F0A8A-BEB4-430D-9A14-47F7952C7BDA}" type="pres">
      <dgm:prSet presAssocID="{0064089A-6383-48B4-AEA3-8558ACC69F1D}" presName="firstNode" presStyleLbl="node1" presStyleIdx="0" presStyleCnt="12" custScaleX="128335" custScaleY="95365" custLinFactNeighborX="-4548" custLinFactNeighborY="5273">
        <dgm:presLayoutVars>
          <dgm:bulletEnabled val="1"/>
        </dgm:presLayoutVars>
      </dgm:prSet>
      <dgm:spPr/>
    </dgm:pt>
    <dgm:pt modelId="{12F433BE-4224-4C30-87FD-590E17635817}" type="pres">
      <dgm:prSet presAssocID="{CD93BFC3-9BA7-47B4-8BAB-56267B32E970}" presName="sibTrans" presStyleLbl="sibTrans2D1" presStyleIdx="0" presStyleCnt="11"/>
      <dgm:spPr/>
    </dgm:pt>
    <dgm:pt modelId="{88283B9B-49EB-493F-B9B2-507C4CCCD586}" type="pres">
      <dgm:prSet presAssocID="{598072A2-1318-479B-BF72-C955DA74D4E1}" presName="middleNode" presStyleCnt="0"/>
      <dgm:spPr/>
    </dgm:pt>
    <dgm:pt modelId="{CD3E9159-4FBD-4143-84F7-511F885EF4DB}" type="pres">
      <dgm:prSet presAssocID="{598072A2-1318-479B-BF72-C955DA74D4E1}" presName="padding" presStyleLbl="node1" presStyleIdx="0" presStyleCnt="12"/>
      <dgm:spPr/>
    </dgm:pt>
    <dgm:pt modelId="{B4C31477-02AD-4BAF-B1A6-8B83068B3050}" type="pres">
      <dgm:prSet presAssocID="{598072A2-1318-479B-BF72-C955DA74D4E1}" presName="shape" presStyleLbl="node1" presStyleIdx="1" presStyleCnt="12" custScaleX="150389" custScaleY="149444">
        <dgm:presLayoutVars>
          <dgm:bulletEnabled val="1"/>
        </dgm:presLayoutVars>
      </dgm:prSet>
      <dgm:spPr/>
    </dgm:pt>
    <dgm:pt modelId="{322F0745-5A81-4264-BBA2-603EE03C3DB4}" type="pres">
      <dgm:prSet presAssocID="{BF5CBDA0-A47D-4D5D-8AF3-7D3C48BA6E88}" presName="sibTrans" presStyleLbl="sibTrans2D1" presStyleIdx="1" presStyleCnt="11"/>
      <dgm:spPr/>
    </dgm:pt>
    <dgm:pt modelId="{82FB9829-AC5D-4993-AFF8-F7D1B0125D7F}" type="pres">
      <dgm:prSet presAssocID="{B82AE727-55FB-4095-9B63-456B60686ED0}" presName="middleNode" presStyleCnt="0"/>
      <dgm:spPr/>
    </dgm:pt>
    <dgm:pt modelId="{7D96DA61-7C32-42A2-BD03-60EE26E1FC3D}" type="pres">
      <dgm:prSet presAssocID="{B82AE727-55FB-4095-9B63-456B60686ED0}" presName="padding" presStyleLbl="node1" presStyleIdx="1" presStyleCnt="12"/>
      <dgm:spPr/>
    </dgm:pt>
    <dgm:pt modelId="{146F74CD-19C2-45A9-8939-BF6E6667FAB1}" type="pres">
      <dgm:prSet presAssocID="{B82AE727-55FB-4095-9B63-456B60686ED0}" presName="shape" presStyleLbl="node1" presStyleIdx="2" presStyleCnt="12" custScaleX="157671" custScaleY="152572">
        <dgm:presLayoutVars>
          <dgm:bulletEnabled val="1"/>
        </dgm:presLayoutVars>
      </dgm:prSet>
      <dgm:spPr/>
    </dgm:pt>
    <dgm:pt modelId="{E966C807-46E7-40ED-B3A8-F4F11DEF6BF8}" type="pres">
      <dgm:prSet presAssocID="{A1F4D757-D08A-4B55-A23B-07E68F71D1C4}" presName="sibTrans" presStyleLbl="sibTrans2D1" presStyleIdx="2" presStyleCnt="11"/>
      <dgm:spPr/>
    </dgm:pt>
    <dgm:pt modelId="{F9E965AC-8EFA-4161-9004-7F87B7958C7C}" type="pres">
      <dgm:prSet presAssocID="{CF13ABD7-D644-4DA2-B7A8-E79A1B8ACAFD}" presName="middleNode" presStyleCnt="0"/>
      <dgm:spPr/>
    </dgm:pt>
    <dgm:pt modelId="{8AB382F3-40BE-468D-AB67-05CAC8CEA2EC}" type="pres">
      <dgm:prSet presAssocID="{CF13ABD7-D644-4DA2-B7A8-E79A1B8ACAFD}" presName="padding" presStyleLbl="node1" presStyleIdx="2" presStyleCnt="12"/>
      <dgm:spPr/>
    </dgm:pt>
    <dgm:pt modelId="{50F43A5D-9913-4F63-9360-9693140A0673}" type="pres">
      <dgm:prSet presAssocID="{CF13ABD7-D644-4DA2-B7A8-E79A1B8ACAFD}" presName="shape" presStyleLbl="node1" presStyleIdx="3" presStyleCnt="12" custScaleX="165030" custScaleY="145523" custLinFactNeighborX="-15039" custLinFactNeighborY="1504">
        <dgm:presLayoutVars>
          <dgm:bulletEnabled val="1"/>
        </dgm:presLayoutVars>
      </dgm:prSet>
      <dgm:spPr/>
    </dgm:pt>
    <dgm:pt modelId="{585324D3-921C-4312-BE54-A51157404F7D}" type="pres">
      <dgm:prSet presAssocID="{707366CF-EDED-4BE0-B0E5-4B5B097A14C7}" presName="sibTrans" presStyleLbl="sibTrans2D1" presStyleIdx="3" presStyleCnt="11"/>
      <dgm:spPr/>
    </dgm:pt>
    <dgm:pt modelId="{CE1F0042-F76D-44C5-A97D-2CA110FC71F7}" type="pres">
      <dgm:prSet presAssocID="{01DEBC73-AADD-4C59-A624-434A44998105}" presName="middleNode" presStyleCnt="0"/>
      <dgm:spPr/>
    </dgm:pt>
    <dgm:pt modelId="{CF6D9D4B-714A-483C-9810-B51BD2916E38}" type="pres">
      <dgm:prSet presAssocID="{01DEBC73-AADD-4C59-A624-434A44998105}" presName="padding" presStyleLbl="node1" presStyleIdx="3" presStyleCnt="12"/>
      <dgm:spPr/>
    </dgm:pt>
    <dgm:pt modelId="{359EF847-BDC7-4D4E-A307-02EAD9670B69}" type="pres">
      <dgm:prSet presAssocID="{01DEBC73-AADD-4C59-A624-434A44998105}" presName="shape" presStyleLbl="node1" presStyleIdx="4" presStyleCnt="12" custScaleX="150591" custScaleY="134553" custLinFactNeighborX="-21719" custLinFactNeighborY="-3604">
        <dgm:presLayoutVars>
          <dgm:bulletEnabled val="1"/>
        </dgm:presLayoutVars>
      </dgm:prSet>
      <dgm:spPr/>
    </dgm:pt>
    <dgm:pt modelId="{571705F5-613D-4C71-A8C2-9AA66D7CB672}" type="pres">
      <dgm:prSet presAssocID="{470378EC-1883-4D2A-A5AB-CDC033C504CA}" presName="sibTrans" presStyleLbl="sibTrans2D1" presStyleIdx="4" presStyleCnt="11" custScaleX="121050" custScaleY="98751"/>
      <dgm:spPr/>
    </dgm:pt>
    <dgm:pt modelId="{15C3039C-7CC5-46F0-BEAF-55E77DB1FEAB}" type="pres">
      <dgm:prSet presAssocID="{FB9FE20C-9E7E-4E5B-A0C0-532BF324A947}" presName="middleNode" presStyleCnt="0"/>
      <dgm:spPr/>
    </dgm:pt>
    <dgm:pt modelId="{90E4FBBB-AC4F-4485-80D9-1365F010B258}" type="pres">
      <dgm:prSet presAssocID="{FB9FE20C-9E7E-4E5B-A0C0-532BF324A947}" presName="padding" presStyleLbl="node1" presStyleIdx="4" presStyleCnt="12"/>
      <dgm:spPr/>
    </dgm:pt>
    <dgm:pt modelId="{111B4C34-CDCD-4A98-A098-7F71E31EA6C9}" type="pres">
      <dgm:prSet presAssocID="{FB9FE20C-9E7E-4E5B-A0C0-532BF324A947}" presName="shape" presStyleLbl="node1" presStyleIdx="5" presStyleCnt="12" custScaleX="159949" custScaleY="134451" custLinFactNeighborX="-21863" custLinFactNeighborY="10081">
        <dgm:presLayoutVars>
          <dgm:bulletEnabled val="1"/>
        </dgm:presLayoutVars>
      </dgm:prSet>
      <dgm:spPr/>
    </dgm:pt>
    <dgm:pt modelId="{3F258DFA-93D6-4BCD-8F48-5DCD7FB76D4B}" type="pres">
      <dgm:prSet presAssocID="{494218E0-66FF-4201-B35B-8924764E8949}" presName="sibTrans" presStyleLbl="sibTrans2D1" presStyleIdx="5" presStyleCnt="11"/>
      <dgm:spPr/>
    </dgm:pt>
    <dgm:pt modelId="{9B76DF76-0B71-470B-AD33-45B063395281}" type="pres">
      <dgm:prSet presAssocID="{95A552B2-00C1-47D3-856D-C7FB227BF6A9}" presName="middleNode" presStyleCnt="0"/>
      <dgm:spPr/>
    </dgm:pt>
    <dgm:pt modelId="{1B01DD3F-D1D6-4117-A835-8B7F583FD73D}" type="pres">
      <dgm:prSet presAssocID="{95A552B2-00C1-47D3-856D-C7FB227BF6A9}" presName="padding" presStyleLbl="node1" presStyleIdx="5" presStyleCnt="12"/>
      <dgm:spPr/>
    </dgm:pt>
    <dgm:pt modelId="{F0D3F417-F5AB-4D33-90B1-725149D7DD92}" type="pres">
      <dgm:prSet presAssocID="{95A552B2-00C1-47D3-856D-C7FB227BF6A9}" presName="shape" presStyleLbl="node1" presStyleIdx="6" presStyleCnt="12" custScaleX="184274" custScaleY="143276" custLinFactNeighborX="-337" custLinFactNeighborY="-5474">
        <dgm:presLayoutVars>
          <dgm:bulletEnabled val="1"/>
        </dgm:presLayoutVars>
      </dgm:prSet>
      <dgm:spPr/>
    </dgm:pt>
    <dgm:pt modelId="{5F620704-6EB3-42B4-A619-FDF2A859A470}" type="pres">
      <dgm:prSet presAssocID="{2854DF07-6E84-4E02-8087-8B5AC2BE38CC}" presName="sibTrans" presStyleLbl="sibTrans2D1" presStyleIdx="6" presStyleCnt="11"/>
      <dgm:spPr/>
    </dgm:pt>
    <dgm:pt modelId="{CC58748E-B11F-4088-A0B6-5F108413B24D}" type="pres">
      <dgm:prSet presAssocID="{6D09A42B-AB1E-450A-9522-EBA998B7F4F5}" presName="middleNode" presStyleCnt="0"/>
      <dgm:spPr/>
    </dgm:pt>
    <dgm:pt modelId="{99168652-95CF-40C9-ADDC-D6B7CCE2D93D}" type="pres">
      <dgm:prSet presAssocID="{6D09A42B-AB1E-450A-9522-EBA998B7F4F5}" presName="padding" presStyleLbl="node1" presStyleIdx="6" presStyleCnt="12"/>
      <dgm:spPr/>
    </dgm:pt>
    <dgm:pt modelId="{DCC4EFA3-7943-43CF-8F03-FB557720F03D}" type="pres">
      <dgm:prSet presAssocID="{6D09A42B-AB1E-450A-9522-EBA998B7F4F5}" presName="shape" presStyleLbl="node1" presStyleIdx="7" presStyleCnt="12" custScaleX="155509" custScaleY="148070">
        <dgm:presLayoutVars>
          <dgm:bulletEnabled val="1"/>
        </dgm:presLayoutVars>
      </dgm:prSet>
      <dgm:spPr/>
    </dgm:pt>
    <dgm:pt modelId="{5B8AD9F9-462E-4B99-9FC8-F957133F9051}" type="pres">
      <dgm:prSet presAssocID="{784DDAA7-EBB5-46B5-AAC1-59C75E86C055}" presName="sibTrans" presStyleLbl="sibTrans2D1" presStyleIdx="7" presStyleCnt="11"/>
      <dgm:spPr/>
    </dgm:pt>
    <dgm:pt modelId="{BF84FD90-6A64-4BBB-A02C-A076B98609D6}" type="pres">
      <dgm:prSet presAssocID="{58835A4A-BDE6-44C2-A5E1-00DB1A26AF8B}" presName="middleNode" presStyleCnt="0"/>
      <dgm:spPr/>
    </dgm:pt>
    <dgm:pt modelId="{F8A2DFB2-78BF-4981-B996-C540FB08F577}" type="pres">
      <dgm:prSet presAssocID="{58835A4A-BDE6-44C2-A5E1-00DB1A26AF8B}" presName="padding" presStyleLbl="node1" presStyleIdx="7" presStyleCnt="12"/>
      <dgm:spPr/>
    </dgm:pt>
    <dgm:pt modelId="{E11E70CF-BED5-4221-8B9D-DCBA1038C0B2}" type="pres">
      <dgm:prSet presAssocID="{58835A4A-BDE6-44C2-A5E1-00DB1A26AF8B}" presName="shape" presStyleLbl="node1" presStyleIdx="8" presStyleCnt="12" custScaleX="159053" custScaleY="147108">
        <dgm:presLayoutVars>
          <dgm:bulletEnabled val="1"/>
        </dgm:presLayoutVars>
      </dgm:prSet>
      <dgm:spPr/>
    </dgm:pt>
    <dgm:pt modelId="{C403FCED-0352-48A0-B44E-0EED03DB6255}" type="pres">
      <dgm:prSet presAssocID="{2CEA13C2-C991-46E4-9E16-0588DE4330E9}" presName="sibTrans" presStyleLbl="sibTrans2D1" presStyleIdx="8" presStyleCnt="11"/>
      <dgm:spPr/>
    </dgm:pt>
    <dgm:pt modelId="{48BF2E62-24E5-49A9-A663-E254D1740D07}" type="pres">
      <dgm:prSet presAssocID="{B4575474-BD76-4405-88BF-2E78EA75A65B}" presName="middleNode" presStyleCnt="0"/>
      <dgm:spPr/>
    </dgm:pt>
    <dgm:pt modelId="{5A2BCA47-750F-4333-9FBC-B76984AD27A8}" type="pres">
      <dgm:prSet presAssocID="{B4575474-BD76-4405-88BF-2E78EA75A65B}" presName="padding" presStyleLbl="node1" presStyleIdx="8" presStyleCnt="12"/>
      <dgm:spPr/>
    </dgm:pt>
    <dgm:pt modelId="{656C45C1-476C-4CEB-89BC-CB69A3A6DA62}" type="pres">
      <dgm:prSet presAssocID="{B4575474-BD76-4405-88BF-2E78EA75A65B}" presName="shape" presStyleLbl="node1" presStyleIdx="9" presStyleCnt="12" custScaleX="158755" custScaleY="150841">
        <dgm:presLayoutVars>
          <dgm:bulletEnabled val="1"/>
        </dgm:presLayoutVars>
      </dgm:prSet>
      <dgm:spPr/>
    </dgm:pt>
    <dgm:pt modelId="{A7E30230-A251-4C2D-B90E-55CFF7475DAC}" type="pres">
      <dgm:prSet presAssocID="{24035F27-010F-4290-9CB3-A45623FF5B7C}" presName="sibTrans" presStyleLbl="sibTrans2D1" presStyleIdx="9" presStyleCnt="11"/>
      <dgm:spPr/>
    </dgm:pt>
    <dgm:pt modelId="{20996357-80BC-4770-8532-6F3805539F85}" type="pres">
      <dgm:prSet presAssocID="{F943FDAA-C8EE-4C3A-970F-5E66AA07088E}" presName="middleNode" presStyleCnt="0"/>
      <dgm:spPr/>
    </dgm:pt>
    <dgm:pt modelId="{FE1D1769-95BB-4D5C-9A3F-F690D79B012B}" type="pres">
      <dgm:prSet presAssocID="{F943FDAA-C8EE-4C3A-970F-5E66AA07088E}" presName="padding" presStyleLbl="node1" presStyleIdx="9" presStyleCnt="12"/>
      <dgm:spPr/>
    </dgm:pt>
    <dgm:pt modelId="{9F609C1C-76B8-4114-AE15-61751382B0BF}" type="pres">
      <dgm:prSet presAssocID="{F943FDAA-C8EE-4C3A-970F-5E66AA07088E}" presName="shape" presStyleLbl="node1" presStyleIdx="10" presStyleCnt="12" custScaleX="151328" custScaleY="132830">
        <dgm:presLayoutVars>
          <dgm:bulletEnabled val="1"/>
        </dgm:presLayoutVars>
      </dgm:prSet>
      <dgm:spPr/>
    </dgm:pt>
    <dgm:pt modelId="{77054747-E5DE-4706-A832-B3748DB0947D}" type="pres">
      <dgm:prSet presAssocID="{975F1C6F-4835-4C5C-B40F-5389BB1B79AF}" presName="sibTrans" presStyleLbl="sibTrans2D1" presStyleIdx="10" presStyleCnt="11"/>
      <dgm:spPr/>
    </dgm:pt>
    <dgm:pt modelId="{18677753-1E0B-40EA-9171-8F0473B91DE9}" type="pres">
      <dgm:prSet presAssocID="{FE3D93EA-3CCC-4B3E-B3AC-E2200920CA69}" presName="lastNode" presStyleLbl="node1" presStyleIdx="11" presStyleCnt="12" custLinFactNeighborX="4713" custLinFactNeighborY="-3090">
        <dgm:presLayoutVars>
          <dgm:bulletEnabled val="1"/>
        </dgm:presLayoutVars>
      </dgm:prSet>
      <dgm:spPr/>
    </dgm:pt>
  </dgm:ptLst>
  <dgm:cxnLst>
    <dgm:cxn modelId="{09D45E08-9A6D-45C5-B0F0-0B0DC57F76DF}" type="presOf" srcId="{01DEBC73-AADD-4C59-A624-434A44998105}" destId="{359EF847-BDC7-4D4E-A307-02EAD9670B69}" srcOrd="0" destOrd="0" presId="urn:microsoft.com/office/officeart/2005/8/layout/bProcess2"/>
    <dgm:cxn modelId="{3CE0D10A-8C6A-4B3B-8EEF-DB481155C380}" type="presOf" srcId="{470378EC-1883-4D2A-A5AB-CDC033C504CA}" destId="{571705F5-613D-4C71-A8C2-9AA66D7CB672}" srcOrd="0" destOrd="0" presId="urn:microsoft.com/office/officeart/2005/8/layout/bProcess2"/>
    <dgm:cxn modelId="{1F117F1E-9B43-4679-A7E9-B3C0300A0EBF}" type="presOf" srcId="{B82AE727-55FB-4095-9B63-456B60686ED0}" destId="{146F74CD-19C2-45A9-8939-BF6E6667FAB1}" srcOrd="0" destOrd="0" presId="urn:microsoft.com/office/officeart/2005/8/layout/bProcess2"/>
    <dgm:cxn modelId="{6A7CDC29-2F5B-4DE3-9E8F-0FD630CFD2A3}" type="presOf" srcId="{24035F27-010F-4290-9CB3-A45623FF5B7C}" destId="{A7E30230-A251-4C2D-B90E-55CFF7475DAC}" srcOrd="0" destOrd="0" presId="urn:microsoft.com/office/officeart/2005/8/layout/bProcess2"/>
    <dgm:cxn modelId="{A4B8A136-99F3-4DB1-8B35-5C8927D7F37D}" type="presOf" srcId="{975F1C6F-4835-4C5C-B40F-5389BB1B79AF}" destId="{77054747-E5DE-4706-A832-B3748DB0947D}" srcOrd="0" destOrd="0" presId="urn:microsoft.com/office/officeart/2005/8/layout/bProcess2"/>
    <dgm:cxn modelId="{E3273241-8AB9-4CB4-85C3-19BA5F06EA33}" type="presOf" srcId="{BF5CBDA0-A47D-4D5D-8AF3-7D3C48BA6E88}" destId="{322F0745-5A81-4264-BBA2-603EE03C3DB4}" srcOrd="0" destOrd="0" presId="urn:microsoft.com/office/officeart/2005/8/layout/bProcess2"/>
    <dgm:cxn modelId="{FC4CEF45-3304-4E2A-AA08-95A07997D5E4}" type="presOf" srcId="{58835A4A-BDE6-44C2-A5E1-00DB1A26AF8B}" destId="{E11E70CF-BED5-4221-8B9D-DCBA1038C0B2}" srcOrd="0" destOrd="0" presId="urn:microsoft.com/office/officeart/2005/8/layout/bProcess2"/>
    <dgm:cxn modelId="{1E519567-F1DC-4E31-A2FF-32C9544D3088}" srcId="{8A43E989-69EF-4A08-B9AC-AADACCD4B3FA}" destId="{B4575474-BD76-4405-88BF-2E78EA75A65B}" srcOrd="9" destOrd="0" parTransId="{E9BB5679-0A72-438D-AA51-183BF193B772}" sibTransId="{24035F27-010F-4290-9CB3-A45623FF5B7C}"/>
    <dgm:cxn modelId="{5C34BB67-82E7-40CE-9EA1-19535EC8279A}" type="presOf" srcId="{B4575474-BD76-4405-88BF-2E78EA75A65B}" destId="{656C45C1-476C-4CEB-89BC-CB69A3A6DA62}" srcOrd="0" destOrd="0" presId="urn:microsoft.com/office/officeart/2005/8/layout/bProcess2"/>
    <dgm:cxn modelId="{3C2C5369-2665-4A26-848B-34B11F5CBFA2}" srcId="{8A43E989-69EF-4A08-B9AC-AADACCD4B3FA}" destId="{FB9FE20C-9E7E-4E5B-A0C0-532BF324A947}" srcOrd="5" destOrd="0" parTransId="{0E76591D-0EF1-407B-A221-680C52A61A06}" sibTransId="{494218E0-66FF-4201-B35B-8924764E8949}"/>
    <dgm:cxn modelId="{BE7CE06F-EB8B-4EAE-BDCD-1CA74DFC5424}" type="presOf" srcId="{FB9FE20C-9E7E-4E5B-A0C0-532BF324A947}" destId="{111B4C34-CDCD-4A98-A098-7F71E31EA6C9}" srcOrd="0" destOrd="0" presId="urn:microsoft.com/office/officeart/2005/8/layout/bProcess2"/>
    <dgm:cxn modelId="{71136D51-316E-4568-86EB-B19C247151F0}" type="presOf" srcId="{F943FDAA-C8EE-4C3A-970F-5E66AA07088E}" destId="{9F609C1C-76B8-4114-AE15-61751382B0BF}" srcOrd="0" destOrd="0" presId="urn:microsoft.com/office/officeart/2005/8/layout/bProcess2"/>
    <dgm:cxn modelId="{9CCDF655-D7BA-447F-BF3F-7B59AA81201D}" srcId="{8A43E989-69EF-4A08-B9AC-AADACCD4B3FA}" destId="{B82AE727-55FB-4095-9B63-456B60686ED0}" srcOrd="2" destOrd="0" parTransId="{AD167C4F-584E-4C05-A40D-FAE06B606945}" sibTransId="{A1F4D757-D08A-4B55-A23B-07E68F71D1C4}"/>
    <dgm:cxn modelId="{02927157-84EF-4657-8367-B13701A24769}" srcId="{8A43E989-69EF-4A08-B9AC-AADACCD4B3FA}" destId="{6D09A42B-AB1E-450A-9522-EBA998B7F4F5}" srcOrd="7" destOrd="0" parTransId="{05FAD1D9-7E2C-4353-924C-1BE9C554694E}" sibTransId="{784DDAA7-EBB5-46B5-AAC1-59C75E86C055}"/>
    <dgm:cxn modelId="{D006E07D-17FE-4AAA-8623-BAC93615B4CE}" srcId="{8A43E989-69EF-4A08-B9AC-AADACCD4B3FA}" destId="{FE3D93EA-3CCC-4B3E-B3AC-E2200920CA69}" srcOrd="11" destOrd="0" parTransId="{EE0AE203-A32A-48FC-B382-83C441F6A3F2}" sibTransId="{6E1935AB-FEE4-49DF-A3D8-C715F06D2550}"/>
    <dgm:cxn modelId="{2C99437E-E946-468D-80A2-105252A7AFBF}" type="presOf" srcId="{CD93BFC3-9BA7-47B4-8BAB-56267B32E970}" destId="{12F433BE-4224-4C30-87FD-590E17635817}" srcOrd="0" destOrd="0" presId="urn:microsoft.com/office/officeart/2005/8/layout/bProcess2"/>
    <dgm:cxn modelId="{CB7E3190-E006-4233-A874-ED56304231C8}" srcId="{8A43E989-69EF-4A08-B9AC-AADACCD4B3FA}" destId="{0064089A-6383-48B4-AEA3-8558ACC69F1D}" srcOrd="0" destOrd="0" parTransId="{F4C16D85-7337-435B-8AFA-93682C526397}" sibTransId="{CD93BFC3-9BA7-47B4-8BAB-56267B32E970}"/>
    <dgm:cxn modelId="{D12C8E94-A6DF-4E11-837A-194CB5E5396E}" type="presOf" srcId="{707366CF-EDED-4BE0-B0E5-4B5B097A14C7}" destId="{585324D3-921C-4312-BE54-A51157404F7D}" srcOrd="0" destOrd="0" presId="urn:microsoft.com/office/officeart/2005/8/layout/bProcess2"/>
    <dgm:cxn modelId="{40006BAB-A645-4DB8-81F2-B5F52196AF31}" type="presOf" srcId="{6D09A42B-AB1E-450A-9522-EBA998B7F4F5}" destId="{DCC4EFA3-7943-43CF-8F03-FB557720F03D}" srcOrd="0" destOrd="0" presId="urn:microsoft.com/office/officeart/2005/8/layout/bProcess2"/>
    <dgm:cxn modelId="{3E55F1AB-4BA9-4F0E-8557-64276E91B3B8}" type="presOf" srcId="{598072A2-1318-479B-BF72-C955DA74D4E1}" destId="{B4C31477-02AD-4BAF-B1A6-8B83068B3050}" srcOrd="0" destOrd="0" presId="urn:microsoft.com/office/officeart/2005/8/layout/bProcess2"/>
    <dgm:cxn modelId="{B57D4EAF-D58F-4918-B7CE-7C667D501983}" type="presOf" srcId="{494218E0-66FF-4201-B35B-8924764E8949}" destId="{3F258DFA-93D6-4BCD-8F48-5DCD7FB76D4B}" srcOrd="0" destOrd="0" presId="urn:microsoft.com/office/officeart/2005/8/layout/bProcess2"/>
    <dgm:cxn modelId="{516988B9-383B-42AD-AF4B-04274AFED8B9}" type="presOf" srcId="{2CEA13C2-C991-46E4-9E16-0588DE4330E9}" destId="{C403FCED-0352-48A0-B44E-0EED03DB6255}" srcOrd="0" destOrd="0" presId="urn:microsoft.com/office/officeart/2005/8/layout/bProcess2"/>
    <dgm:cxn modelId="{90ED00C2-1126-4E1C-838C-17D93ACAAE9D}" srcId="{8A43E989-69EF-4A08-B9AC-AADACCD4B3FA}" destId="{95A552B2-00C1-47D3-856D-C7FB227BF6A9}" srcOrd="6" destOrd="0" parTransId="{9BE21308-658D-4EE9-AF66-4F4D54F50DCB}" sibTransId="{2854DF07-6E84-4E02-8087-8B5AC2BE38CC}"/>
    <dgm:cxn modelId="{EBC1FBC3-3714-4041-AC5D-BF9C8111C02B}" type="presOf" srcId="{0064089A-6383-48B4-AEA3-8558ACC69F1D}" destId="{2E3F0A8A-BEB4-430D-9A14-47F7952C7BDA}" srcOrd="0" destOrd="0" presId="urn:microsoft.com/office/officeart/2005/8/layout/bProcess2"/>
    <dgm:cxn modelId="{8E231DC9-10A9-4F22-B2FC-C6228CA541F8}" srcId="{8A43E989-69EF-4A08-B9AC-AADACCD4B3FA}" destId="{58835A4A-BDE6-44C2-A5E1-00DB1A26AF8B}" srcOrd="8" destOrd="0" parTransId="{A293F329-689D-46F8-B830-2C82F4E02C32}" sibTransId="{2CEA13C2-C991-46E4-9E16-0588DE4330E9}"/>
    <dgm:cxn modelId="{2E4834CB-AC43-42E6-8EE7-111F9364D905}" type="presOf" srcId="{FE3D93EA-3CCC-4B3E-B3AC-E2200920CA69}" destId="{18677753-1E0B-40EA-9171-8F0473B91DE9}" srcOrd="0" destOrd="0" presId="urn:microsoft.com/office/officeart/2005/8/layout/bProcess2"/>
    <dgm:cxn modelId="{34950ED0-76AB-4830-B3DE-0E3031207535}" srcId="{8A43E989-69EF-4A08-B9AC-AADACCD4B3FA}" destId="{01DEBC73-AADD-4C59-A624-434A44998105}" srcOrd="4" destOrd="0" parTransId="{97E37BAC-57A1-4FBD-B386-5296A96591E1}" sibTransId="{470378EC-1883-4D2A-A5AB-CDC033C504CA}"/>
    <dgm:cxn modelId="{2FCA5BD0-F41B-42FE-8E16-34924B37532E}" type="presOf" srcId="{8A43E989-69EF-4A08-B9AC-AADACCD4B3FA}" destId="{955DA59B-53FF-4514-9260-2B472C8D2DD8}" srcOrd="0" destOrd="0" presId="urn:microsoft.com/office/officeart/2005/8/layout/bProcess2"/>
    <dgm:cxn modelId="{21EE2CD7-29DA-4D50-BE20-AD02B18FD7F0}" srcId="{8A43E989-69EF-4A08-B9AC-AADACCD4B3FA}" destId="{598072A2-1318-479B-BF72-C955DA74D4E1}" srcOrd="1" destOrd="0" parTransId="{70BD511E-6110-4D59-8453-1E64B602A6A1}" sibTransId="{BF5CBDA0-A47D-4D5D-8AF3-7D3C48BA6E88}"/>
    <dgm:cxn modelId="{D74BD6EF-2897-4F47-A099-E7B21D9912D4}" type="presOf" srcId="{95A552B2-00C1-47D3-856D-C7FB227BF6A9}" destId="{F0D3F417-F5AB-4D33-90B1-725149D7DD92}" srcOrd="0" destOrd="0" presId="urn:microsoft.com/office/officeart/2005/8/layout/bProcess2"/>
    <dgm:cxn modelId="{8CCE61F6-3394-42A8-BC5B-9217CA10A90A}" srcId="{8A43E989-69EF-4A08-B9AC-AADACCD4B3FA}" destId="{F943FDAA-C8EE-4C3A-970F-5E66AA07088E}" srcOrd="10" destOrd="0" parTransId="{C421C79F-92B0-427D-A939-08B60A8A92C5}" sibTransId="{975F1C6F-4835-4C5C-B40F-5389BB1B79AF}"/>
    <dgm:cxn modelId="{D8E308F7-C98F-49AC-8586-27E064E23925}" srcId="{8A43E989-69EF-4A08-B9AC-AADACCD4B3FA}" destId="{CF13ABD7-D644-4DA2-B7A8-E79A1B8ACAFD}" srcOrd="3" destOrd="0" parTransId="{B586951A-031D-4A35-8221-B029B1637C44}" sibTransId="{707366CF-EDED-4BE0-B0E5-4B5B097A14C7}"/>
    <dgm:cxn modelId="{1A777DFA-8148-40FB-8F21-F792ABDFFC21}" type="presOf" srcId="{CF13ABD7-D644-4DA2-B7A8-E79A1B8ACAFD}" destId="{50F43A5D-9913-4F63-9360-9693140A0673}" srcOrd="0" destOrd="0" presId="urn:microsoft.com/office/officeart/2005/8/layout/bProcess2"/>
    <dgm:cxn modelId="{475871FC-EA83-45C5-B28D-B46A11258982}" type="presOf" srcId="{784DDAA7-EBB5-46B5-AAC1-59C75E86C055}" destId="{5B8AD9F9-462E-4B99-9FC8-F957133F9051}" srcOrd="0" destOrd="0" presId="urn:microsoft.com/office/officeart/2005/8/layout/bProcess2"/>
    <dgm:cxn modelId="{15430DFF-285A-4F92-9D65-B3D0D70E37E9}" type="presOf" srcId="{A1F4D757-D08A-4B55-A23B-07E68F71D1C4}" destId="{E966C807-46E7-40ED-B3A8-F4F11DEF6BF8}" srcOrd="0" destOrd="0" presId="urn:microsoft.com/office/officeart/2005/8/layout/bProcess2"/>
    <dgm:cxn modelId="{4208EDFF-E3C7-48E2-9861-1B4322C068E9}" type="presOf" srcId="{2854DF07-6E84-4E02-8087-8B5AC2BE38CC}" destId="{5F620704-6EB3-42B4-A619-FDF2A859A470}" srcOrd="0" destOrd="0" presId="urn:microsoft.com/office/officeart/2005/8/layout/bProcess2"/>
    <dgm:cxn modelId="{7B7D7F48-93AE-4C54-A6A9-2F6B56F15DAD}" type="presParOf" srcId="{955DA59B-53FF-4514-9260-2B472C8D2DD8}" destId="{2E3F0A8A-BEB4-430D-9A14-47F7952C7BDA}" srcOrd="0" destOrd="0" presId="urn:microsoft.com/office/officeart/2005/8/layout/bProcess2"/>
    <dgm:cxn modelId="{3B1AC6FA-EB90-4A7A-8A4E-7FAC9E128CBA}" type="presParOf" srcId="{955DA59B-53FF-4514-9260-2B472C8D2DD8}" destId="{12F433BE-4224-4C30-87FD-590E17635817}" srcOrd="1" destOrd="0" presId="urn:microsoft.com/office/officeart/2005/8/layout/bProcess2"/>
    <dgm:cxn modelId="{88702E07-301B-40BB-8981-E9877D3EBE4B}" type="presParOf" srcId="{955DA59B-53FF-4514-9260-2B472C8D2DD8}" destId="{88283B9B-49EB-493F-B9B2-507C4CCCD586}" srcOrd="2" destOrd="0" presId="urn:microsoft.com/office/officeart/2005/8/layout/bProcess2"/>
    <dgm:cxn modelId="{12B16314-9050-4F94-97E4-FD082C98C477}" type="presParOf" srcId="{88283B9B-49EB-493F-B9B2-507C4CCCD586}" destId="{CD3E9159-4FBD-4143-84F7-511F885EF4DB}" srcOrd="0" destOrd="0" presId="urn:microsoft.com/office/officeart/2005/8/layout/bProcess2"/>
    <dgm:cxn modelId="{515A60EA-5A9B-4416-8A0D-757B1AD5B97F}" type="presParOf" srcId="{88283B9B-49EB-493F-B9B2-507C4CCCD586}" destId="{B4C31477-02AD-4BAF-B1A6-8B83068B3050}" srcOrd="1" destOrd="0" presId="urn:microsoft.com/office/officeart/2005/8/layout/bProcess2"/>
    <dgm:cxn modelId="{049928A2-2893-4434-8CC0-0D565D41158D}" type="presParOf" srcId="{955DA59B-53FF-4514-9260-2B472C8D2DD8}" destId="{322F0745-5A81-4264-BBA2-603EE03C3DB4}" srcOrd="3" destOrd="0" presId="urn:microsoft.com/office/officeart/2005/8/layout/bProcess2"/>
    <dgm:cxn modelId="{ECDC62E3-0F2B-4284-BAE1-CB549978476D}" type="presParOf" srcId="{955DA59B-53FF-4514-9260-2B472C8D2DD8}" destId="{82FB9829-AC5D-4993-AFF8-F7D1B0125D7F}" srcOrd="4" destOrd="0" presId="urn:microsoft.com/office/officeart/2005/8/layout/bProcess2"/>
    <dgm:cxn modelId="{BFD3D3BA-D7CC-4C71-A8FB-9C4E371FAAE0}" type="presParOf" srcId="{82FB9829-AC5D-4993-AFF8-F7D1B0125D7F}" destId="{7D96DA61-7C32-42A2-BD03-60EE26E1FC3D}" srcOrd="0" destOrd="0" presId="urn:microsoft.com/office/officeart/2005/8/layout/bProcess2"/>
    <dgm:cxn modelId="{57E258EE-036E-4D1C-99CA-22CF36B8890D}" type="presParOf" srcId="{82FB9829-AC5D-4993-AFF8-F7D1B0125D7F}" destId="{146F74CD-19C2-45A9-8939-BF6E6667FAB1}" srcOrd="1" destOrd="0" presId="urn:microsoft.com/office/officeart/2005/8/layout/bProcess2"/>
    <dgm:cxn modelId="{7F90B26A-25D1-456C-BF97-415587990ADA}" type="presParOf" srcId="{955DA59B-53FF-4514-9260-2B472C8D2DD8}" destId="{E966C807-46E7-40ED-B3A8-F4F11DEF6BF8}" srcOrd="5" destOrd="0" presId="urn:microsoft.com/office/officeart/2005/8/layout/bProcess2"/>
    <dgm:cxn modelId="{1C5AB4CF-4A9D-41A2-9CC6-7BF261272353}" type="presParOf" srcId="{955DA59B-53FF-4514-9260-2B472C8D2DD8}" destId="{F9E965AC-8EFA-4161-9004-7F87B7958C7C}" srcOrd="6" destOrd="0" presId="urn:microsoft.com/office/officeart/2005/8/layout/bProcess2"/>
    <dgm:cxn modelId="{1D5B9654-BDA9-4992-B1DF-04AF3ADB6191}" type="presParOf" srcId="{F9E965AC-8EFA-4161-9004-7F87B7958C7C}" destId="{8AB382F3-40BE-468D-AB67-05CAC8CEA2EC}" srcOrd="0" destOrd="0" presId="urn:microsoft.com/office/officeart/2005/8/layout/bProcess2"/>
    <dgm:cxn modelId="{78152380-FCC7-4B05-9C45-C45C35E003B7}" type="presParOf" srcId="{F9E965AC-8EFA-4161-9004-7F87B7958C7C}" destId="{50F43A5D-9913-4F63-9360-9693140A0673}" srcOrd="1" destOrd="0" presId="urn:microsoft.com/office/officeart/2005/8/layout/bProcess2"/>
    <dgm:cxn modelId="{DE531896-774B-4062-B28D-12393EFA0F37}" type="presParOf" srcId="{955DA59B-53FF-4514-9260-2B472C8D2DD8}" destId="{585324D3-921C-4312-BE54-A51157404F7D}" srcOrd="7" destOrd="0" presId="urn:microsoft.com/office/officeart/2005/8/layout/bProcess2"/>
    <dgm:cxn modelId="{89E3CFAF-84AA-440C-A77E-38CF1FCB00CB}" type="presParOf" srcId="{955DA59B-53FF-4514-9260-2B472C8D2DD8}" destId="{CE1F0042-F76D-44C5-A97D-2CA110FC71F7}" srcOrd="8" destOrd="0" presId="urn:microsoft.com/office/officeart/2005/8/layout/bProcess2"/>
    <dgm:cxn modelId="{E199F71C-D3FC-422A-A899-728D6C8BD774}" type="presParOf" srcId="{CE1F0042-F76D-44C5-A97D-2CA110FC71F7}" destId="{CF6D9D4B-714A-483C-9810-B51BD2916E38}" srcOrd="0" destOrd="0" presId="urn:microsoft.com/office/officeart/2005/8/layout/bProcess2"/>
    <dgm:cxn modelId="{694B84F2-96AC-495A-BE3F-210FD715110F}" type="presParOf" srcId="{CE1F0042-F76D-44C5-A97D-2CA110FC71F7}" destId="{359EF847-BDC7-4D4E-A307-02EAD9670B69}" srcOrd="1" destOrd="0" presId="urn:microsoft.com/office/officeart/2005/8/layout/bProcess2"/>
    <dgm:cxn modelId="{215B6629-6A8F-4A86-BEBD-1DF6840F9671}" type="presParOf" srcId="{955DA59B-53FF-4514-9260-2B472C8D2DD8}" destId="{571705F5-613D-4C71-A8C2-9AA66D7CB672}" srcOrd="9" destOrd="0" presId="urn:microsoft.com/office/officeart/2005/8/layout/bProcess2"/>
    <dgm:cxn modelId="{3C95ABA1-D7D1-4E3F-B8FE-1CC501056DA8}" type="presParOf" srcId="{955DA59B-53FF-4514-9260-2B472C8D2DD8}" destId="{15C3039C-7CC5-46F0-BEAF-55E77DB1FEAB}" srcOrd="10" destOrd="0" presId="urn:microsoft.com/office/officeart/2005/8/layout/bProcess2"/>
    <dgm:cxn modelId="{E1EB3154-961D-442C-80AB-1FFE1BAF9AE4}" type="presParOf" srcId="{15C3039C-7CC5-46F0-BEAF-55E77DB1FEAB}" destId="{90E4FBBB-AC4F-4485-80D9-1365F010B258}" srcOrd="0" destOrd="0" presId="urn:microsoft.com/office/officeart/2005/8/layout/bProcess2"/>
    <dgm:cxn modelId="{0FB029B9-600E-4C70-BBD3-26503B37CCE3}" type="presParOf" srcId="{15C3039C-7CC5-46F0-BEAF-55E77DB1FEAB}" destId="{111B4C34-CDCD-4A98-A098-7F71E31EA6C9}" srcOrd="1" destOrd="0" presId="urn:microsoft.com/office/officeart/2005/8/layout/bProcess2"/>
    <dgm:cxn modelId="{2D2DF23A-35A5-4E11-BC4B-FE361838C7F6}" type="presParOf" srcId="{955DA59B-53FF-4514-9260-2B472C8D2DD8}" destId="{3F258DFA-93D6-4BCD-8F48-5DCD7FB76D4B}" srcOrd="11" destOrd="0" presId="urn:microsoft.com/office/officeart/2005/8/layout/bProcess2"/>
    <dgm:cxn modelId="{F25C1B0F-3C1F-4770-96B0-3AE0B32DCDB9}" type="presParOf" srcId="{955DA59B-53FF-4514-9260-2B472C8D2DD8}" destId="{9B76DF76-0B71-470B-AD33-45B063395281}" srcOrd="12" destOrd="0" presId="urn:microsoft.com/office/officeart/2005/8/layout/bProcess2"/>
    <dgm:cxn modelId="{A3188B03-3189-46CA-99C7-7F17885816C7}" type="presParOf" srcId="{9B76DF76-0B71-470B-AD33-45B063395281}" destId="{1B01DD3F-D1D6-4117-A835-8B7F583FD73D}" srcOrd="0" destOrd="0" presId="urn:microsoft.com/office/officeart/2005/8/layout/bProcess2"/>
    <dgm:cxn modelId="{296E7E81-2A10-4252-A013-8FC925B17E48}" type="presParOf" srcId="{9B76DF76-0B71-470B-AD33-45B063395281}" destId="{F0D3F417-F5AB-4D33-90B1-725149D7DD92}" srcOrd="1" destOrd="0" presId="urn:microsoft.com/office/officeart/2005/8/layout/bProcess2"/>
    <dgm:cxn modelId="{BA10C34C-6565-45BB-8F6F-165D18A9473A}" type="presParOf" srcId="{955DA59B-53FF-4514-9260-2B472C8D2DD8}" destId="{5F620704-6EB3-42B4-A619-FDF2A859A470}" srcOrd="13" destOrd="0" presId="urn:microsoft.com/office/officeart/2005/8/layout/bProcess2"/>
    <dgm:cxn modelId="{C4E88BBB-D98E-41F8-9606-9BD77250FCB4}" type="presParOf" srcId="{955DA59B-53FF-4514-9260-2B472C8D2DD8}" destId="{CC58748E-B11F-4088-A0B6-5F108413B24D}" srcOrd="14" destOrd="0" presId="urn:microsoft.com/office/officeart/2005/8/layout/bProcess2"/>
    <dgm:cxn modelId="{F2940122-9D21-4D16-AD6A-F9BD86942295}" type="presParOf" srcId="{CC58748E-B11F-4088-A0B6-5F108413B24D}" destId="{99168652-95CF-40C9-ADDC-D6B7CCE2D93D}" srcOrd="0" destOrd="0" presId="urn:microsoft.com/office/officeart/2005/8/layout/bProcess2"/>
    <dgm:cxn modelId="{B413D458-6E2F-406E-B006-73B06654F15A}" type="presParOf" srcId="{CC58748E-B11F-4088-A0B6-5F108413B24D}" destId="{DCC4EFA3-7943-43CF-8F03-FB557720F03D}" srcOrd="1" destOrd="0" presId="urn:microsoft.com/office/officeart/2005/8/layout/bProcess2"/>
    <dgm:cxn modelId="{B879F201-C120-4248-8B77-F3DC9B2043DE}" type="presParOf" srcId="{955DA59B-53FF-4514-9260-2B472C8D2DD8}" destId="{5B8AD9F9-462E-4B99-9FC8-F957133F9051}" srcOrd="15" destOrd="0" presId="urn:microsoft.com/office/officeart/2005/8/layout/bProcess2"/>
    <dgm:cxn modelId="{D41F6C06-4588-469A-94CF-9962092D62D0}" type="presParOf" srcId="{955DA59B-53FF-4514-9260-2B472C8D2DD8}" destId="{BF84FD90-6A64-4BBB-A02C-A076B98609D6}" srcOrd="16" destOrd="0" presId="urn:microsoft.com/office/officeart/2005/8/layout/bProcess2"/>
    <dgm:cxn modelId="{602CBE2E-596F-4EBD-94E1-1611D3196D33}" type="presParOf" srcId="{BF84FD90-6A64-4BBB-A02C-A076B98609D6}" destId="{F8A2DFB2-78BF-4981-B996-C540FB08F577}" srcOrd="0" destOrd="0" presId="urn:microsoft.com/office/officeart/2005/8/layout/bProcess2"/>
    <dgm:cxn modelId="{B97879F8-BA24-4C23-8E51-F4823AF2FF61}" type="presParOf" srcId="{BF84FD90-6A64-4BBB-A02C-A076B98609D6}" destId="{E11E70CF-BED5-4221-8B9D-DCBA1038C0B2}" srcOrd="1" destOrd="0" presId="urn:microsoft.com/office/officeart/2005/8/layout/bProcess2"/>
    <dgm:cxn modelId="{377C0323-F084-4654-A07C-05CF7BC391A1}" type="presParOf" srcId="{955DA59B-53FF-4514-9260-2B472C8D2DD8}" destId="{C403FCED-0352-48A0-B44E-0EED03DB6255}" srcOrd="17" destOrd="0" presId="urn:microsoft.com/office/officeart/2005/8/layout/bProcess2"/>
    <dgm:cxn modelId="{1DA4F352-73FD-45F8-9E5A-FACD5FD23C7F}" type="presParOf" srcId="{955DA59B-53FF-4514-9260-2B472C8D2DD8}" destId="{48BF2E62-24E5-49A9-A663-E254D1740D07}" srcOrd="18" destOrd="0" presId="urn:microsoft.com/office/officeart/2005/8/layout/bProcess2"/>
    <dgm:cxn modelId="{C7042B3E-A1E7-4A9E-BEB1-2A7E2DB3C7FC}" type="presParOf" srcId="{48BF2E62-24E5-49A9-A663-E254D1740D07}" destId="{5A2BCA47-750F-4333-9FBC-B76984AD27A8}" srcOrd="0" destOrd="0" presId="urn:microsoft.com/office/officeart/2005/8/layout/bProcess2"/>
    <dgm:cxn modelId="{CCA6C994-CCE5-4868-BEA0-C592EEF58E2D}" type="presParOf" srcId="{48BF2E62-24E5-49A9-A663-E254D1740D07}" destId="{656C45C1-476C-4CEB-89BC-CB69A3A6DA62}" srcOrd="1" destOrd="0" presId="urn:microsoft.com/office/officeart/2005/8/layout/bProcess2"/>
    <dgm:cxn modelId="{63C9CD53-B028-4E5B-8457-B47355985216}" type="presParOf" srcId="{955DA59B-53FF-4514-9260-2B472C8D2DD8}" destId="{A7E30230-A251-4C2D-B90E-55CFF7475DAC}" srcOrd="19" destOrd="0" presId="urn:microsoft.com/office/officeart/2005/8/layout/bProcess2"/>
    <dgm:cxn modelId="{8BA1D120-DAA8-4C30-AE9D-50BFB1F68CAB}" type="presParOf" srcId="{955DA59B-53FF-4514-9260-2B472C8D2DD8}" destId="{20996357-80BC-4770-8532-6F3805539F85}" srcOrd="20" destOrd="0" presId="urn:microsoft.com/office/officeart/2005/8/layout/bProcess2"/>
    <dgm:cxn modelId="{103A1B3E-1CB5-4D9B-B063-7A0ABFC64080}" type="presParOf" srcId="{20996357-80BC-4770-8532-6F3805539F85}" destId="{FE1D1769-95BB-4D5C-9A3F-F690D79B012B}" srcOrd="0" destOrd="0" presId="urn:microsoft.com/office/officeart/2005/8/layout/bProcess2"/>
    <dgm:cxn modelId="{2AD02CA9-7A81-48AC-A3F3-019A39487B80}" type="presParOf" srcId="{20996357-80BC-4770-8532-6F3805539F85}" destId="{9F609C1C-76B8-4114-AE15-61751382B0BF}" srcOrd="1" destOrd="0" presId="urn:microsoft.com/office/officeart/2005/8/layout/bProcess2"/>
    <dgm:cxn modelId="{9414C617-FAC3-4D5D-9301-43619D1298BE}" type="presParOf" srcId="{955DA59B-53FF-4514-9260-2B472C8D2DD8}" destId="{77054747-E5DE-4706-A832-B3748DB0947D}" srcOrd="21" destOrd="0" presId="urn:microsoft.com/office/officeart/2005/8/layout/bProcess2"/>
    <dgm:cxn modelId="{5A9F553B-9BCE-4151-A45B-056194227101}" type="presParOf" srcId="{955DA59B-53FF-4514-9260-2B472C8D2DD8}" destId="{18677753-1E0B-40EA-9171-8F0473B91DE9}" srcOrd="22"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253A77-E7C1-41A1-B900-84CC72482A62}">
      <dsp:nvSpPr>
        <dsp:cNvPr id="0" name=""/>
        <dsp:cNvSpPr/>
      </dsp:nvSpPr>
      <dsp:spPr>
        <a:xfrm>
          <a:off x="3552266" y="3230980"/>
          <a:ext cx="2170681" cy="14061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n-US" sz="1100" kern="1200" dirty="0">
              <a:latin typeface="Calibri" panose="020F0502020204030204" pitchFamily="34" charset="0"/>
              <a:ea typeface="Calibri" panose="020F0502020204030204" pitchFamily="34" charset="0"/>
              <a:cs typeface="Calibri" panose="020F0502020204030204" pitchFamily="34" charset="0"/>
            </a:rPr>
            <a:t>Cloud Security</a:t>
          </a:r>
        </a:p>
        <a:p>
          <a:pPr marL="57150" lvl="1" indent="-57150" algn="l" defTabSz="488950">
            <a:lnSpc>
              <a:spcPct val="90000"/>
            </a:lnSpc>
            <a:spcBef>
              <a:spcPct val="0"/>
            </a:spcBef>
            <a:spcAft>
              <a:spcPct val="15000"/>
            </a:spcAft>
            <a:buChar char="•"/>
          </a:pPr>
          <a:r>
            <a:rPr lang="en-US" sz="1100" kern="1200" dirty="0">
              <a:latin typeface="Calibri" panose="020F0502020204030204" pitchFamily="34" charset="0"/>
              <a:ea typeface="Calibri" panose="020F0502020204030204" pitchFamily="34" charset="0"/>
              <a:cs typeface="Calibri" panose="020F0502020204030204" pitchFamily="34" charset="0"/>
            </a:rPr>
            <a:t>Internet of Things (IoT) security</a:t>
          </a:r>
        </a:p>
        <a:p>
          <a:pPr marL="57150" lvl="1" indent="-57150" algn="l" defTabSz="488950">
            <a:lnSpc>
              <a:spcPct val="90000"/>
            </a:lnSpc>
            <a:spcBef>
              <a:spcPct val="0"/>
            </a:spcBef>
            <a:spcAft>
              <a:spcPct val="15000"/>
            </a:spcAft>
            <a:buChar char="•"/>
          </a:pPr>
          <a:r>
            <a:rPr lang="en-US" sz="1100" kern="1200" dirty="0">
              <a:latin typeface="Calibri" panose="020F0502020204030204" pitchFamily="34" charset="0"/>
              <a:ea typeface="Calibri" panose="020F0502020204030204" pitchFamily="34" charset="0"/>
              <a:cs typeface="Calibri" panose="020F0502020204030204" pitchFamily="34" charset="0"/>
            </a:rPr>
            <a:t>Security Analytics</a:t>
          </a:r>
        </a:p>
      </dsp:txBody>
      <dsp:txXfrm>
        <a:off x="4234359" y="3613395"/>
        <a:ext cx="1457701" cy="992806"/>
      </dsp:txXfrm>
    </dsp:sp>
    <dsp:sp modelId="{F61C8140-A99A-421D-AACD-202156EE8E25}">
      <dsp:nvSpPr>
        <dsp:cNvPr id="0" name=""/>
        <dsp:cNvSpPr/>
      </dsp:nvSpPr>
      <dsp:spPr>
        <a:xfrm>
          <a:off x="-31884" y="3058992"/>
          <a:ext cx="2255707" cy="156934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n-US" sz="1100" kern="1200" dirty="0">
              <a:latin typeface="Calibri" panose="020F0502020204030204" pitchFamily="34" charset="0"/>
              <a:ea typeface="Calibri" panose="020F0502020204030204" pitchFamily="34" charset="0"/>
              <a:cs typeface="Calibri" panose="020F0502020204030204" pitchFamily="34" charset="0"/>
            </a:rPr>
            <a:t>Information Risk Management </a:t>
          </a:r>
        </a:p>
        <a:p>
          <a:pPr marL="57150" lvl="1" indent="-57150" algn="l" defTabSz="488950">
            <a:lnSpc>
              <a:spcPct val="90000"/>
            </a:lnSpc>
            <a:spcBef>
              <a:spcPct val="0"/>
            </a:spcBef>
            <a:spcAft>
              <a:spcPct val="15000"/>
            </a:spcAft>
            <a:buChar char="•"/>
          </a:pPr>
          <a:r>
            <a:rPr lang="en-US" sz="1100" kern="1200" dirty="0">
              <a:latin typeface="Calibri" panose="020F0502020204030204" pitchFamily="34" charset="0"/>
              <a:ea typeface="Calibri" panose="020F0502020204030204" pitchFamily="34" charset="0"/>
              <a:cs typeface="Calibri" panose="020F0502020204030204" pitchFamily="34" charset="0"/>
            </a:rPr>
            <a:t>GRC Automation</a:t>
          </a:r>
        </a:p>
        <a:p>
          <a:pPr marL="57150" lvl="1" indent="-57150" algn="l" defTabSz="488950">
            <a:lnSpc>
              <a:spcPct val="90000"/>
            </a:lnSpc>
            <a:spcBef>
              <a:spcPct val="0"/>
            </a:spcBef>
            <a:spcAft>
              <a:spcPct val="15000"/>
            </a:spcAft>
            <a:buChar char="•"/>
          </a:pPr>
          <a:r>
            <a:rPr lang="en-US" sz="1100" kern="1200" dirty="0">
              <a:latin typeface="Calibri" panose="020F0502020204030204" pitchFamily="34" charset="0"/>
              <a:ea typeface="Calibri" panose="020F0502020204030204" pitchFamily="34" charset="0"/>
              <a:cs typeface="Calibri" panose="020F0502020204030204" pitchFamily="34" charset="0"/>
            </a:rPr>
            <a:t>Compliance Services</a:t>
          </a:r>
        </a:p>
        <a:p>
          <a:pPr marL="57150" lvl="1" indent="-57150" algn="l" defTabSz="488950">
            <a:lnSpc>
              <a:spcPct val="90000"/>
            </a:lnSpc>
            <a:spcBef>
              <a:spcPct val="0"/>
            </a:spcBef>
            <a:spcAft>
              <a:spcPct val="15000"/>
            </a:spcAft>
            <a:buChar char="•"/>
          </a:pPr>
          <a:r>
            <a:rPr lang="en-US" sz="1100" kern="1200" dirty="0">
              <a:latin typeface="Calibri" panose="020F0502020204030204" pitchFamily="34" charset="0"/>
              <a:ea typeface="Calibri" panose="020F0502020204030204" pitchFamily="34" charset="0"/>
              <a:cs typeface="Calibri" panose="020F0502020204030204" pitchFamily="34" charset="0"/>
            </a:rPr>
            <a:t>BC/DR Services</a:t>
          </a:r>
        </a:p>
        <a:p>
          <a:pPr marL="57150" lvl="1" indent="-57150" algn="l" defTabSz="488950">
            <a:lnSpc>
              <a:spcPct val="90000"/>
            </a:lnSpc>
            <a:spcBef>
              <a:spcPct val="0"/>
            </a:spcBef>
            <a:spcAft>
              <a:spcPct val="15000"/>
            </a:spcAft>
            <a:buChar char="•"/>
          </a:pPr>
          <a:endParaRPr lang="en-US" sz="1100" kern="1200" dirty="0">
            <a:latin typeface="Trebuchet MS" panose="020B0603020202020204" pitchFamily="34" charset="0"/>
          </a:endParaRPr>
        </a:p>
      </dsp:txBody>
      <dsp:txXfrm>
        <a:off x="2589" y="3485801"/>
        <a:ext cx="1510049" cy="1108062"/>
      </dsp:txXfrm>
    </dsp:sp>
    <dsp:sp modelId="{113295C7-E9A0-4C16-8CB1-2B7A4E4BD1CC}">
      <dsp:nvSpPr>
        <dsp:cNvPr id="0" name=""/>
        <dsp:cNvSpPr/>
      </dsp:nvSpPr>
      <dsp:spPr>
        <a:xfrm>
          <a:off x="3418021" y="45741"/>
          <a:ext cx="2439173" cy="117810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endParaRPr lang="en-US" sz="1100" kern="1200" dirty="0">
            <a:latin typeface="Trebuchet MS" panose="020B0603020202020204" pitchFamily="34" charset="0"/>
          </a:endParaRPr>
        </a:p>
        <a:p>
          <a:pPr marL="57150" lvl="1" indent="-57150" algn="l" defTabSz="488950">
            <a:lnSpc>
              <a:spcPct val="90000"/>
            </a:lnSpc>
            <a:spcBef>
              <a:spcPct val="0"/>
            </a:spcBef>
            <a:spcAft>
              <a:spcPct val="15000"/>
            </a:spcAft>
            <a:buChar char="•"/>
          </a:pPr>
          <a:r>
            <a:rPr lang="en-US" sz="1100" kern="1200" dirty="0">
              <a:latin typeface="Calibri" panose="020F0502020204030204" pitchFamily="34" charset="0"/>
              <a:ea typeface="Calibri" panose="020F0502020204030204" pitchFamily="34" charset="0"/>
              <a:cs typeface="Calibri" panose="020F0502020204030204" pitchFamily="34" charset="0"/>
            </a:rPr>
            <a:t>Data Protection &amp; Privacy</a:t>
          </a:r>
        </a:p>
        <a:p>
          <a:pPr marL="57150" lvl="1" indent="-57150" algn="l" defTabSz="488950">
            <a:lnSpc>
              <a:spcPct val="90000"/>
            </a:lnSpc>
            <a:spcBef>
              <a:spcPct val="0"/>
            </a:spcBef>
            <a:spcAft>
              <a:spcPct val="15000"/>
            </a:spcAft>
            <a:buChar char="•"/>
          </a:pPr>
          <a:r>
            <a:rPr lang="en-US" sz="1100" kern="1200" dirty="0">
              <a:latin typeface="Calibri" panose="020F0502020204030204" pitchFamily="34" charset="0"/>
              <a:ea typeface="Calibri" panose="020F0502020204030204" pitchFamily="34" charset="0"/>
              <a:cs typeface="Calibri" panose="020F0502020204030204" pitchFamily="34" charset="0"/>
            </a:rPr>
            <a:t>Infrastructure</a:t>
          </a:r>
        </a:p>
        <a:p>
          <a:pPr marL="57150" lvl="1" indent="-57150" algn="l" defTabSz="488950">
            <a:lnSpc>
              <a:spcPct val="90000"/>
            </a:lnSpc>
            <a:spcBef>
              <a:spcPct val="0"/>
            </a:spcBef>
            <a:spcAft>
              <a:spcPct val="15000"/>
            </a:spcAft>
            <a:buChar char="•"/>
          </a:pPr>
          <a:r>
            <a:rPr lang="en-US" sz="1100" kern="1200" dirty="0">
              <a:latin typeface="Calibri" panose="020F0502020204030204" pitchFamily="34" charset="0"/>
              <a:ea typeface="Calibri" panose="020F0502020204030204" pitchFamily="34" charset="0"/>
              <a:cs typeface="Calibri" panose="020F0502020204030204" pitchFamily="34" charset="0"/>
            </a:rPr>
            <a:t>Application Security</a:t>
          </a:r>
        </a:p>
        <a:p>
          <a:pPr marL="57150" lvl="1" indent="-57150" algn="l" defTabSz="488950">
            <a:lnSpc>
              <a:spcPct val="90000"/>
            </a:lnSpc>
            <a:spcBef>
              <a:spcPct val="0"/>
            </a:spcBef>
            <a:spcAft>
              <a:spcPct val="15000"/>
            </a:spcAft>
            <a:buChar char="•"/>
          </a:pPr>
          <a:r>
            <a:rPr lang="en-US" sz="1100" kern="1200" dirty="0">
              <a:latin typeface="Calibri" panose="020F0502020204030204" pitchFamily="34" charset="0"/>
              <a:ea typeface="Calibri" panose="020F0502020204030204" pitchFamily="34" charset="0"/>
              <a:cs typeface="Calibri" panose="020F0502020204030204" pitchFamily="34" charset="0"/>
            </a:rPr>
            <a:t>Cyber operations</a:t>
          </a:r>
        </a:p>
      </dsp:txBody>
      <dsp:txXfrm>
        <a:off x="4175652" y="71620"/>
        <a:ext cx="1655663" cy="831823"/>
      </dsp:txXfrm>
    </dsp:sp>
    <dsp:sp modelId="{F2D8D48A-B2A3-40CF-9404-C39DFF1B877B}">
      <dsp:nvSpPr>
        <dsp:cNvPr id="0" name=""/>
        <dsp:cNvSpPr/>
      </dsp:nvSpPr>
      <dsp:spPr>
        <a:xfrm>
          <a:off x="-16874" y="-12450"/>
          <a:ext cx="2225686" cy="19170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n-US" sz="1100" kern="1200" dirty="0">
              <a:latin typeface="Calibri" panose="020F0502020204030204" pitchFamily="34" charset="0"/>
              <a:ea typeface="Calibri" panose="020F0502020204030204" pitchFamily="34" charset="0"/>
              <a:cs typeface="Calibri" panose="020F0502020204030204" pitchFamily="34" charset="0"/>
            </a:rPr>
            <a:t>Identity &amp; access Governance</a:t>
          </a:r>
        </a:p>
        <a:p>
          <a:pPr marL="57150" lvl="1" indent="-57150" algn="l" defTabSz="488950">
            <a:lnSpc>
              <a:spcPct val="90000"/>
            </a:lnSpc>
            <a:spcBef>
              <a:spcPct val="0"/>
            </a:spcBef>
            <a:spcAft>
              <a:spcPct val="15000"/>
            </a:spcAft>
            <a:buChar char="•"/>
          </a:pPr>
          <a:r>
            <a:rPr lang="en-US" sz="1100" kern="1200" dirty="0">
              <a:latin typeface="Calibri" panose="020F0502020204030204" pitchFamily="34" charset="0"/>
              <a:ea typeface="Calibri" panose="020F0502020204030204" pitchFamily="34" charset="0"/>
              <a:cs typeface="Calibri" panose="020F0502020204030204" pitchFamily="34" charset="0"/>
            </a:rPr>
            <a:t>Access Management</a:t>
          </a:r>
        </a:p>
        <a:p>
          <a:pPr marL="57150" lvl="1" indent="-57150" algn="l" defTabSz="488950">
            <a:lnSpc>
              <a:spcPct val="90000"/>
            </a:lnSpc>
            <a:spcBef>
              <a:spcPct val="0"/>
            </a:spcBef>
            <a:spcAft>
              <a:spcPct val="15000"/>
            </a:spcAft>
            <a:buChar char="•"/>
          </a:pPr>
          <a:r>
            <a:rPr lang="en-US" sz="1100" kern="1200" dirty="0">
              <a:latin typeface="Calibri" panose="020F0502020204030204" pitchFamily="34" charset="0"/>
              <a:ea typeface="Calibri" panose="020F0502020204030204" pitchFamily="34" charset="0"/>
              <a:cs typeface="Calibri" panose="020F0502020204030204" pitchFamily="34" charset="0"/>
            </a:rPr>
            <a:t>Federation</a:t>
          </a:r>
        </a:p>
        <a:p>
          <a:pPr marL="57150" lvl="1" indent="-57150" algn="l" defTabSz="488950">
            <a:lnSpc>
              <a:spcPct val="90000"/>
            </a:lnSpc>
            <a:spcBef>
              <a:spcPct val="0"/>
            </a:spcBef>
            <a:spcAft>
              <a:spcPct val="15000"/>
            </a:spcAft>
            <a:buChar char="•"/>
          </a:pPr>
          <a:r>
            <a:rPr lang="en-US" sz="1100" kern="1200" dirty="0">
              <a:latin typeface="Calibri" panose="020F0502020204030204" pitchFamily="34" charset="0"/>
              <a:ea typeface="Calibri" panose="020F0502020204030204" pitchFamily="34" charset="0"/>
              <a:cs typeface="Calibri" panose="020F0502020204030204" pitchFamily="34" charset="0"/>
            </a:rPr>
            <a:t>Privilege Management</a:t>
          </a:r>
        </a:p>
        <a:p>
          <a:pPr marL="57150" lvl="1" indent="-57150" algn="l" defTabSz="488950">
            <a:lnSpc>
              <a:spcPct val="90000"/>
            </a:lnSpc>
            <a:spcBef>
              <a:spcPct val="0"/>
            </a:spcBef>
            <a:spcAft>
              <a:spcPct val="15000"/>
            </a:spcAft>
            <a:buChar char="•"/>
          </a:pPr>
          <a:r>
            <a:rPr lang="en-US" sz="1100" kern="1200" dirty="0">
              <a:latin typeface="Calibri" panose="020F0502020204030204" pitchFamily="34" charset="0"/>
              <a:ea typeface="Calibri" panose="020F0502020204030204" pitchFamily="34" charset="0"/>
              <a:cs typeface="Calibri" panose="020F0502020204030204" pitchFamily="34" charset="0"/>
            </a:rPr>
            <a:t>Multifactor Authentication</a:t>
          </a:r>
        </a:p>
        <a:p>
          <a:pPr marL="57150" lvl="1" indent="-57150" algn="l" defTabSz="488950">
            <a:lnSpc>
              <a:spcPct val="90000"/>
            </a:lnSpc>
            <a:spcBef>
              <a:spcPct val="0"/>
            </a:spcBef>
            <a:spcAft>
              <a:spcPct val="15000"/>
            </a:spcAft>
            <a:buChar char="•"/>
          </a:pPr>
          <a:r>
            <a:rPr lang="en-US" sz="1100" kern="1200" dirty="0">
              <a:latin typeface="Calibri" panose="020F0502020204030204" pitchFamily="34" charset="0"/>
              <a:ea typeface="Calibri" panose="020F0502020204030204" pitchFamily="34" charset="0"/>
              <a:cs typeface="Calibri" panose="020F0502020204030204" pitchFamily="34" charset="0"/>
            </a:rPr>
            <a:t>RBAC/EM</a:t>
          </a:r>
        </a:p>
        <a:p>
          <a:pPr marL="57150" lvl="1" indent="-57150" algn="l" defTabSz="488950">
            <a:lnSpc>
              <a:spcPct val="90000"/>
            </a:lnSpc>
            <a:spcBef>
              <a:spcPct val="0"/>
            </a:spcBef>
            <a:spcAft>
              <a:spcPct val="15000"/>
            </a:spcAft>
            <a:buChar char="•"/>
          </a:pPr>
          <a:r>
            <a:rPr lang="en-US" sz="1100" kern="1200" dirty="0">
              <a:latin typeface="Calibri" panose="020F0502020204030204" pitchFamily="34" charset="0"/>
              <a:ea typeface="Calibri" panose="020F0502020204030204" pitchFamily="34" charset="0"/>
              <a:cs typeface="Calibri" panose="020F0502020204030204" pitchFamily="34" charset="0"/>
            </a:rPr>
            <a:t>Customer IAM</a:t>
          </a:r>
        </a:p>
        <a:p>
          <a:pPr marL="57150" lvl="1" indent="-57150" algn="l" defTabSz="488950">
            <a:lnSpc>
              <a:spcPct val="90000"/>
            </a:lnSpc>
            <a:spcBef>
              <a:spcPct val="0"/>
            </a:spcBef>
            <a:spcAft>
              <a:spcPct val="15000"/>
            </a:spcAft>
            <a:buChar char="•"/>
          </a:pPr>
          <a:endParaRPr lang="en-US" sz="1100" kern="1200" dirty="0">
            <a:latin typeface="Calibri" panose="020F0502020204030204" pitchFamily="34" charset="0"/>
            <a:ea typeface="Calibri" panose="020F0502020204030204" pitchFamily="34" charset="0"/>
            <a:cs typeface="Calibri" panose="020F0502020204030204" pitchFamily="34" charset="0"/>
          </a:endParaRPr>
        </a:p>
        <a:p>
          <a:pPr marL="57150" lvl="1" indent="-57150" algn="l" defTabSz="488950">
            <a:lnSpc>
              <a:spcPct val="90000"/>
            </a:lnSpc>
            <a:spcBef>
              <a:spcPct val="0"/>
            </a:spcBef>
            <a:spcAft>
              <a:spcPct val="15000"/>
            </a:spcAft>
            <a:buChar char="•"/>
          </a:pPr>
          <a:endParaRPr lang="en-US" sz="1100" kern="1200" dirty="0">
            <a:latin typeface="Calibri" panose="020F0502020204030204" pitchFamily="34" charset="0"/>
            <a:ea typeface="Calibri" panose="020F0502020204030204" pitchFamily="34" charset="0"/>
            <a:cs typeface="Calibri" panose="020F0502020204030204" pitchFamily="34" charset="0"/>
          </a:endParaRPr>
        </a:p>
      </dsp:txBody>
      <dsp:txXfrm>
        <a:off x="25236" y="29660"/>
        <a:ext cx="1473760" cy="1353534"/>
      </dsp:txXfrm>
    </dsp:sp>
    <dsp:sp modelId="{D74BA919-F426-47AE-A631-09A6429198EA}">
      <dsp:nvSpPr>
        <dsp:cNvPr id="0" name=""/>
        <dsp:cNvSpPr/>
      </dsp:nvSpPr>
      <dsp:spPr>
        <a:xfrm>
          <a:off x="1007264" y="420073"/>
          <a:ext cx="1902642" cy="1902642"/>
        </a:xfrm>
        <a:prstGeom prst="pieWedge">
          <a:avLst/>
        </a:prstGeom>
        <a:solidFill>
          <a:schemeClr val="accent3">
            <a:lumMod val="75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ea typeface="Calibri" panose="020F0502020204030204" pitchFamily="34" charset="0"/>
              <a:cs typeface="Calibri" panose="020F0502020204030204" pitchFamily="34" charset="0"/>
            </a:rPr>
            <a:t>IAM</a:t>
          </a:r>
        </a:p>
      </dsp:txBody>
      <dsp:txXfrm>
        <a:off x="1564535" y="977344"/>
        <a:ext cx="1345371" cy="1345371"/>
      </dsp:txXfrm>
    </dsp:sp>
    <dsp:sp modelId="{719A8D1B-7F99-4549-9089-A3A5BD8780E9}">
      <dsp:nvSpPr>
        <dsp:cNvPr id="0" name=""/>
        <dsp:cNvSpPr/>
      </dsp:nvSpPr>
      <dsp:spPr>
        <a:xfrm rot="5400000">
          <a:off x="2905110" y="424734"/>
          <a:ext cx="1902642" cy="1902642"/>
        </a:xfrm>
        <a:prstGeom prst="pieWedge">
          <a:avLst/>
        </a:prstGeom>
        <a:solidFill>
          <a:srgbClr val="DA450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Calibri" panose="020F0502020204030204" pitchFamily="34" charset="0"/>
              <a:ea typeface="Calibri" panose="020F0502020204030204" pitchFamily="34" charset="0"/>
              <a:cs typeface="Calibri" panose="020F0502020204030204" pitchFamily="34" charset="0"/>
            </a:rPr>
            <a:t>Cyber security</a:t>
          </a:r>
        </a:p>
      </dsp:txBody>
      <dsp:txXfrm rot="-5400000">
        <a:off x="2905110" y="982005"/>
        <a:ext cx="1345371" cy="1345371"/>
      </dsp:txXfrm>
    </dsp:sp>
    <dsp:sp modelId="{645578C9-B2C8-420F-ADAD-00B8BEFEDD0D}">
      <dsp:nvSpPr>
        <dsp:cNvPr id="0" name=""/>
        <dsp:cNvSpPr/>
      </dsp:nvSpPr>
      <dsp:spPr>
        <a:xfrm rot="10800000">
          <a:off x="2905110" y="2340294"/>
          <a:ext cx="1902642" cy="1902642"/>
        </a:xfrm>
        <a:prstGeom prst="pieWedge">
          <a:avLst/>
        </a:prstGeom>
        <a:solidFill>
          <a:schemeClr val="accent3">
            <a:lumMod val="75000"/>
          </a:schemeClr>
        </a:solidFill>
        <a:ln w="12700" cap="flat" cmpd="sng" algn="ctr">
          <a:solidFill>
            <a:schemeClr val="accent5">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n-US" sz="2000" kern="1200" dirty="0">
            <a:latin typeface="Trebuchet MS" panose="020B0603020202020204" pitchFamily="34" charset="0"/>
          </a:endParaRPr>
        </a:p>
        <a:p>
          <a:pPr marL="0" lvl="0" indent="0" algn="ctr" defTabSz="889000">
            <a:lnSpc>
              <a:spcPct val="90000"/>
            </a:lnSpc>
            <a:spcBef>
              <a:spcPct val="0"/>
            </a:spcBef>
            <a:spcAft>
              <a:spcPct val="35000"/>
            </a:spcAft>
            <a:buNone/>
          </a:pPr>
          <a:r>
            <a:rPr lang="en-US" sz="1600" kern="1200" dirty="0">
              <a:latin typeface="Calibri" panose="020F0502020204030204" pitchFamily="34" charset="0"/>
              <a:ea typeface="Calibri" panose="020F0502020204030204" pitchFamily="34" charset="0"/>
              <a:cs typeface="Calibri" panose="020F0502020204030204" pitchFamily="34" charset="0"/>
            </a:rPr>
            <a:t>Next Generation</a:t>
          </a:r>
        </a:p>
      </dsp:txBody>
      <dsp:txXfrm rot="10800000">
        <a:off x="2905110" y="2340294"/>
        <a:ext cx="1345371" cy="1345371"/>
      </dsp:txXfrm>
    </dsp:sp>
    <dsp:sp modelId="{9B49F9D8-424E-45DC-96B6-D00E8094EBA4}">
      <dsp:nvSpPr>
        <dsp:cNvPr id="0" name=""/>
        <dsp:cNvSpPr/>
      </dsp:nvSpPr>
      <dsp:spPr>
        <a:xfrm rot="16200000">
          <a:off x="945066" y="2367283"/>
          <a:ext cx="1980878" cy="1850947"/>
        </a:xfrm>
        <a:prstGeom prst="pieWedge">
          <a:avLst/>
        </a:prstGeom>
        <a:solidFill>
          <a:srgbClr val="DA450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Calibri" panose="020F0502020204030204" pitchFamily="34" charset="0"/>
              <a:ea typeface="Calibri" panose="020F0502020204030204" pitchFamily="34" charset="0"/>
              <a:cs typeface="Calibri" panose="020F0502020204030204" pitchFamily="34" charset="0"/>
            </a:rPr>
            <a:t>IT GRC</a:t>
          </a:r>
        </a:p>
      </dsp:txBody>
      <dsp:txXfrm rot="5400000">
        <a:off x="1552161" y="2302318"/>
        <a:ext cx="1308817" cy="1400692"/>
      </dsp:txXfrm>
    </dsp:sp>
    <dsp:sp modelId="{26037A16-772D-4E7B-B997-271C281174D6}">
      <dsp:nvSpPr>
        <dsp:cNvPr id="0" name=""/>
        <dsp:cNvSpPr/>
      </dsp:nvSpPr>
      <dsp:spPr>
        <a:xfrm rot="6464120" flipV="1">
          <a:off x="5352040" y="774450"/>
          <a:ext cx="420748" cy="62744"/>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E69DFA-995B-4C42-A972-E1163A8B961E}">
      <dsp:nvSpPr>
        <dsp:cNvPr id="0" name=""/>
        <dsp:cNvSpPr/>
      </dsp:nvSpPr>
      <dsp:spPr>
        <a:xfrm rot="10800000">
          <a:off x="3610898" y="4184668"/>
          <a:ext cx="656916" cy="45721"/>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3F0A8A-BEB4-430D-9A14-47F7952C7BDA}">
      <dsp:nvSpPr>
        <dsp:cNvPr id="0" name=""/>
        <dsp:cNvSpPr/>
      </dsp:nvSpPr>
      <dsp:spPr>
        <a:xfrm>
          <a:off x="0" y="238188"/>
          <a:ext cx="1910558" cy="1419725"/>
        </a:xfrm>
        <a:prstGeom prst="ellipse">
          <a:avLst/>
        </a:prstGeom>
        <a:solidFill>
          <a:srgbClr val="CCECF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libri" panose="020F0502020204030204" pitchFamily="34" charset="0"/>
              <a:ea typeface="Calibri" panose="020F0502020204030204" pitchFamily="34" charset="0"/>
              <a:cs typeface="Calibri" panose="020F0502020204030204" pitchFamily="34" charset="0"/>
            </a:rPr>
            <a:t>Job Requirement from Client</a:t>
          </a:r>
        </a:p>
      </dsp:txBody>
      <dsp:txXfrm>
        <a:off x="279795" y="446102"/>
        <a:ext cx="1350968" cy="1003897"/>
      </dsp:txXfrm>
    </dsp:sp>
    <dsp:sp modelId="{12F433BE-4224-4C30-87FD-590E17635817}">
      <dsp:nvSpPr>
        <dsp:cNvPr id="0" name=""/>
        <dsp:cNvSpPr/>
      </dsp:nvSpPr>
      <dsp:spPr>
        <a:xfrm rot="10792074">
          <a:off x="696917" y="1769148"/>
          <a:ext cx="521054" cy="235821"/>
        </a:xfrm>
        <a:prstGeom prst="triangle">
          <a:avLst/>
        </a:prstGeom>
        <a:solidFill>
          <a:srgbClr val="0070C0"/>
        </a:solidFill>
        <a:ln>
          <a:noFill/>
        </a:ln>
        <a:effectLst/>
      </dsp:spPr>
      <dsp:style>
        <a:lnRef idx="0">
          <a:scrgbClr r="0" g="0" b="0"/>
        </a:lnRef>
        <a:fillRef idx="2">
          <a:scrgbClr r="0" g="0" b="0"/>
        </a:fillRef>
        <a:effectRef idx="1">
          <a:scrgbClr r="0" g="0" b="0"/>
        </a:effectRef>
        <a:fontRef idx="minor">
          <a:schemeClr val="dk1"/>
        </a:fontRef>
      </dsp:style>
    </dsp:sp>
    <dsp:sp modelId="{B4C31477-02AD-4BAF-B1A6-8B83068B3050}">
      <dsp:nvSpPr>
        <dsp:cNvPr id="0" name=""/>
        <dsp:cNvSpPr/>
      </dsp:nvSpPr>
      <dsp:spPr>
        <a:xfrm>
          <a:off x="212985" y="2102855"/>
          <a:ext cx="1493334" cy="1483951"/>
        </a:xfrm>
        <a:prstGeom prst="ellipse">
          <a:avLst/>
        </a:prstGeom>
        <a:solidFill>
          <a:schemeClr val="accent6">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libri" panose="020F0502020204030204" pitchFamily="34" charset="0"/>
              <a:ea typeface="Calibri" panose="020F0502020204030204" pitchFamily="34" charset="0"/>
              <a:cs typeface="Calibri" panose="020F0502020204030204" pitchFamily="34" charset="0"/>
            </a:rPr>
            <a:t>Review-Recruiters and Technical experts</a:t>
          </a:r>
        </a:p>
      </dsp:txBody>
      <dsp:txXfrm>
        <a:off x="431679" y="2320175"/>
        <a:ext cx="1055946" cy="1049311"/>
      </dsp:txXfrm>
    </dsp:sp>
    <dsp:sp modelId="{322F0745-5A81-4264-BBA2-603EE03C3DB4}">
      <dsp:nvSpPr>
        <dsp:cNvPr id="0" name=""/>
        <dsp:cNvSpPr/>
      </dsp:nvSpPr>
      <dsp:spPr>
        <a:xfrm rot="10800000">
          <a:off x="699125" y="3737291"/>
          <a:ext cx="521054" cy="235821"/>
        </a:xfrm>
        <a:prstGeom prst="triangle">
          <a:avLst/>
        </a:prstGeom>
        <a:solidFill>
          <a:srgbClr val="0070C0"/>
        </a:solidFill>
        <a:ln>
          <a:noFill/>
        </a:ln>
        <a:effectLst/>
      </dsp:spPr>
      <dsp:style>
        <a:lnRef idx="0">
          <a:scrgbClr r="0" g="0" b="0"/>
        </a:lnRef>
        <a:fillRef idx="2">
          <a:scrgbClr r="0" g="0" b="0"/>
        </a:fillRef>
        <a:effectRef idx="1">
          <a:scrgbClr r="0" g="0" b="0"/>
        </a:effectRef>
        <a:fontRef idx="minor">
          <a:schemeClr val="dk1"/>
        </a:fontRef>
      </dsp:style>
    </dsp:sp>
    <dsp:sp modelId="{146F74CD-19C2-45A9-8939-BF6E6667FAB1}">
      <dsp:nvSpPr>
        <dsp:cNvPr id="0" name=""/>
        <dsp:cNvSpPr/>
      </dsp:nvSpPr>
      <dsp:spPr>
        <a:xfrm>
          <a:off x="176830" y="4110249"/>
          <a:ext cx="1565643" cy="1515011"/>
        </a:xfrm>
        <a:prstGeom prst="ellipse">
          <a:avLst/>
        </a:prstGeom>
        <a:gradFill rotWithShape="0">
          <a:gsLst>
            <a:gs pos="0">
              <a:schemeClr val="accent2">
                <a:shade val="80000"/>
                <a:hueOff val="43809"/>
                <a:satOff val="850"/>
                <a:lumOff val="4053"/>
                <a:alphaOff val="0"/>
                <a:lumMod val="110000"/>
                <a:satMod val="105000"/>
                <a:tint val="67000"/>
              </a:schemeClr>
            </a:gs>
            <a:gs pos="50000">
              <a:schemeClr val="accent2">
                <a:shade val="80000"/>
                <a:hueOff val="43809"/>
                <a:satOff val="850"/>
                <a:lumOff val="4053"/>
                <a:alphaOff val="0"/>
                <a:lumMod val="105000"/>
                <a:satMod val="103000"/>
                <a:tint val="73000"/>
              </a:schemeClr>
            </a:gs>
            <a:gs pos="100000">
              <a:schemeClr val="accent2">
                <a:shade val="80000"/>
                <a:hueOff val="43809"/>
                <a:satOff val="850"/>
                <a:lumOff val="405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libri" panose="020F0502020204030204" pitchFamily="34" charset="0"/>
              <a:ea typeface="Calibri" panose="020F0502020204030204" pitchFamily="34" charset="0"/>
              <a:cs typeface="Calibri" panose="020F0502020204030204" pitchFamily="34" charset="0"/>
            </a:rPr>
            <a:t>Allocate to the Specialist</a:t>
          </a:r>
        </a:p>
      </dsp:txBody>
      <dsp:txXfrm>
        <a:off x="406113" y="4332117"/>
        <a:ext cx="1107077" cy="1071275"/>
      </dsp:txXfrm>
    </dsp:sp>
    <dsp:sp modelId="{E966C807-46E7-40ED-B3A8-F4F11DEF6BF8}">
      <dsp:nvSpPr>
        <dsp:cNvPr id="0" name=""/>
        <dsp:cNvSpPr/>
      </dsp:nvSpPr>
      <dsp:spPr>
        <a:xfrm rot="5440729">
          <a:off x="1872371" y="4763745"/>
          <a:ext cx="521054" cy="235821"/>
        </a:xfrm>
        <a:prstGeom prst="triangle">
          <a:avLst/>
        </a:prstGeom>
        <a:solidFill>
          <a:srgbClr val="0070C0"/>
        </a:solidFill>
        <a:ln>
          <a:noFill/>
        </a:ln>
        <a:effectLst/>
      </dsp:spPr>
      <dsp:style>
        <a:lnRef idx="0">
          <a:scrgbClr r="0" g="0" b="0"/>
        </a:lnRef>
        <a:fillRef idx="2">
          <a:scrgbClr r="0" g="0" b="0"/>
        </a:fillRef>
        <a:effectRef idx="1">
          <a:scrgbClr r="0" g="0" b="0"/>
        </a:effectRef>
        <a:fontRef idx="minor">
          <a:schemeClr val="dk1"/>
        </a:fontRef>
      </dsp:style>
    </dsp:sp>
    <dsp:sp modelId="{50F43A5D-9913-4F63-9360-9693140A0673}">
      <dsp:nvSpPr>
        <dsp:cNvPr id="0" name=""/>
        <dsp:cNvSpPr/>
      </dsp:nvSpPr>
      <dsp:spPr>
        <a:xfrm>
          <a:off x="2509961" y="4173323"/>
          <a:ext cx="1638717" cy="1445016"/>
        </a:xfrm>
        <a:prstGeom prst="ellipse">
          <a:avLst/>
        </a:prstGeom>
        <a:solidFill>
          <a:schemeClr val="accent5">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libri" panose="020F0502020204030204" pitchFamily="34" charset="0"/>
              <a:ea typeface="Calibri" panose="020F0502020204030204" pitchFamily="34" charset="0"/>
              <a:cs typeface="Calibri" panose="020F0502020204030204" pitchFamily="34" charset="0"/>
            </a:rPr>
            <a:t>Job Search Boards</a:t>
          </a:r>
        </a:p>
      </dsp:txBody>
      <dsp:txXfrm>
        <a:off x="2749946" y="4384941"/>
        <a:ext cx="1158747" cy="1021780"/>
      </dsp:txXfrm>
    </dsp:sp>
    <dsp:sp modelId="{585324D3-921C-4312-BE54-A51157404F7D}">
      <dsp:nvSpPr>
        <dsp:cNvPr id="0" name=""/>
        <dsp:cNvSpPr/>
      </dsp:nvSpPr>
      <dsp:spPr>
        <a:xfrm rot="21489371">
          <a:off x="3034535" y="3713773"/>
          <a:ext cx="521054" cy="235821"/>
        </a:xfrm>
        <a:prstGeom prst="triangle">
          <a:avLst/>
        </a:prstGeom>
        <a:solidFill>
          <a:srgbClr val="0070C0"/>
        </a:solidFill>
        <a:ln>
          <a:noFill/>
        </a:ln>
        <a:effectLst/>
      </dsp:spPr>
      <dsp:style>
        <a:lnRef idx="0">
          <a:scrgbClr r="0" g="0" b="0"/>
        </a:lnRef>
        <a:fillRef idx="2">
          <a:scrgbClr r="0" g="0" b="0"/>
        </a:fillRef>
        <a:effectRef idx="1">
          <a:scrgbClr r="0" g="0" b="0"/>
        </a:effectRef>
        <a:fontRef idx="minor">
          <a:schemeClr val="dk1"/>
        </a:fontRef>
      </dsp:style>
    </dsp:sp>
    <dsp:sp modelId="{359EF847-BDC7-4D4E-A307-02EAD9670B69}">
      <dsp:nvSpPr>
        <dsp:cNvPr id="0" name=""/>
        <dsp:cNvSpPr/>
      </dsp:nvSpPr>
      <dsp:spPr>
        <a:xfrm>
          <a:off x="2515318" y="2167285"/>
          <a:ext cx="1495340" cy="1336086"/>
        </a:xfrm>
        <a:prstGeom prst="ellipse">
          <a:avLst/>
        </a:prstGeom>
        <a:gradFill rotWithShape="0">
          <a:gsLst>
            <a:gs pos="0">
              <a:schemeClr val="accent2">
                <a:shade val="80000"/>
                <a:hueOff val="87618"/>
                <a:satOff val="1699"/>
                <a:lumOff val="8106"/>
                <a:alphaOff val="0"/>
                <a:lumMod val="110000"/>
                <a:satMod val="105000"/>
                <a:tint val="67000"/>
              </a:schemeClr>
            </a:gs>
            <a:gs pos="50000">
              <a:schemeClr val="accent2">
                <a:shade val="80000"/>
                <a:hueOff val="87618"/>
                <a:satOff val="1699"/>
                <a:lumOff val="8106"/>
                <a:alphaOff val="0"/>
                <a:lumMod val="105000"/>
                <a:satMod val="103000"/>
                <a:tint val="73000"/>
              </a:schemeClr>
            </a:gs>
            <a:gs pos="100000">
              <a:schemeClr val="accent2">
                <a:shade val="80000"/>
                <a:hueOff val="87618"/>
                <a:satOff val="1699"/>
                <a:lumOff val="81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libri" panose="020F0502020204030204" pitchFamily="34" charset="0"/>
              <a:ea typeface="Calibri" panose="020F0502020204030204" pitchFamily="34" charset="0"/>
              <a:cs typeface="Calibri" panose="020F0502020204030204" pitchFamily="34" charset="0"/>
            </a:rPr>
            <a:t>Local Pool &amp; database</a:t>
          </a:r>
        </a:p>
      </dsp:txBody>
      <dsp:txXfrm>
        <a:off x="2734305" y="2362950"/>
        <a:ext cx="1057366" cy="944756"/>
      </dsp:txXfrm>
    </dsp:sp>
    <dsp:sp modelId="{571705F5-613D-4C71-A8C2-9AA66D7CB672}">
      <dsp:nvSpPr>
        <dsp:cNvPr id="0" name=""/>
        <dsp:cNvSpPr/>
      </dsp:nvSpPr>
      <dsp:spPr>
        <a:xfrm rot="21597377">
          <a:off x="3004995" y="1748723"/>
          <a:ext cx="514546" cy="285462"/>
        </a:xfrm>
        <a:prstGeom prst="triangle">
          <a:avLst/>
        </a:prstGeom>
        <a:solidFill>
          <a:srgbClr val="0070C0"/>
        </a:solidFill>
        <a:ln>
          <a:noFill/>
        </a:ln>
        <a:effectLst/>
      </dsp:spPr>
      <dsp:style>
        <a:lnRef idx="0">
          <a:scrgbClr r="0" g="0" b="0"/>
        </a:lnRef>
        <a:fillRef idx="2">
          <a:scrgbClr r="0" g="0" b="0"/>
        </a:fillRef>
        <a:effectRef idx="1">
          <a:scrgbClr r="0" g="0" b="0"/>
        </a:effectRef>
        <a:fontRef idx="minor">
          <a:schemeClr val="dk1"/>
        </a:fontRef>
      </dsp:style>
    </dsp:sp>
    <dsp:sp modelId="{111B4C34-CDCD-4A98-A098-7F71E31EA6C9}">
      <dsp:nvSpPr>
        <dsp:cNvPr id="0" name=""/>
        <dsp:cNvSpPr/>
      </dsp:nvSpPr>
      <dsp:spPr>
        <a:xfrm>
          <a:off x="2467427" y="293898"/>
          <a:ext cx="1588263" cy="1335073"/>
        </a:xfrm>
        <a:prstGeom prst="ellipse">
          <a:avLst/>
        </a:prstGeom>
        <a:gradFill rotWithShape="0">
          <a:gsLst>
            <a:gs pos="0">
              <a:schemeClr val="accent2">
                <a:shade val="80000"/>
                <a:hueOff val="109522"/>
                <a:satOff val="2124"/>
                <a:lumOff val="10133"/>
                <a:alphaOff val="0"/>
                <a:lumMod val="110000"/>
                <a:satMod val="105000"/>
                <a:tint val="67000"/>
              </a:schemeClr>
            </a:gs>
            <a:gs pos="50000">
              <a:schemeClr val="accent2">
                <a:shade val="80000"/>
                <a:hueOff val="109522"/>
                <a:satOff val="2124"/>
                <a:lumOff val="10133"/>
                <a:alphaOff val="0"/>
                <a:lumMod val="105000"/>
                <a:satMod val="103000"/>
                <a:tint val="73000"/>
              </a:schemeClr>
            </a:gs>
            <a:gs pos="100000">
              <a:schemeClr val="accent2">
                <a:shade val="80000"/>
                <a:hueOff val="109522"/>
                <a:satOff val="2124"/>
                <a:lumOff val="1013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libri" panose="020F0502020204030204" pitchFamily="34" charset="0"/>
              <a:ea typeface="Calibri" panose="020F0502020204030204" pitchFamily="34" charset="0"/>
              <a:cs typeface="Calibri" panose="020F0502020204030204" pitchFamily="34" charset="0"/>
            </a:rPr>
            <a:t>Identify the best Profile fits</a:t>
          </a:r>
        </a:p>
      </dsp:txBody>
      <dsp:txXfrm>
        <a:off x="2700023" y="489415"/>
        <a:ext cx="1123071" cy="944039"/>
      </dsp:txXfrm>
    </dsp:sp>
    <dsp:sp modelId="{3F258DFA-93D6-4BCD-8F48-5DCD7FB76D4B}">
      <dsp:nvSpPr>
        <dsp:cNvPr id="0" name=""/>
        <dsp:cNvSpPr/>
      </dsp:nvSpPr>
      <dsp:spPr>
        <a:xfrm rot="5202997">
          <a:off x="4293815" y="769359"/>
          <a:ext cx="521054" cy="235821"/>
        </a:xfrm>
        <a:prstGeom prst="triangle">
          <a:avLst/>
        </a:prstGeom>
        <a:solidFill>
          <a:srgbClr val="0070C0"/>
        </a:solidFill>
        <a:ln>
          <a:noFill/>
        </a:ln>
        <a:effectLst/>
      </dsp:spPr>
      <dsp:style>
        <a:lnRef idx="0">
          <a:scrgbClr r="0" g="0" b="0"/>
        </a:lnRef>
        <a:fillRef idx="2">
          <a:scrgbClr r="0" g="0" b="0"/>
        </a:fillRef>
        <a:effectRef idx="1">
          <a:scrgbClr r="0" g="0" b="0"/>
        </a:effectRef>
        <a:fontRef idx="minor">
          <a:schemeClr val="dk1"/>
        </a:fontRef>
      </dsp:style>
    </dsp:sp>
    <dsp:sp modelId="{F0D3F417-F5AB-4D33-90B1-725149D7DD92}">
      <dsp:nvSpPr>
        <dsp:cNvPr id="0" name=""/>
        <dsp:cNvSpPr/>
      </dsp:nvSpPr>
      <dsp:spPr>
        <a:xfrm>
          <a:off x="5039030" y="95625"/>
          <a:ext cx="1829806" cy="1422703"/>
        </a:xfrm>
        <a:prstGeom prst="ellipse">
          <a:avLst/>
        </a:prstGeom>
        <a:solidFill>
          <a:schemeClr val="accent2">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libri" panose="020F0502020204030204" pitchFamily="34" charset="0"/>
              <a:ea typeface="Calibri" panose="020F0502020204030204" pitchFamily="34" charset="0"/>
              <a:cs typeface="Calibri" panose="020F0502020204030204" pitchFamily="34" charset="0"/>
            </a:rPr>
            <a:t>Telephonic Screening</a:t>
          </a:r>
        </a:p>
      </dsp:txBody>
      <dsp:txXfrm>
        <a:off x="5306999" y="303975"/>
        <a:ext cx="1293868" cy="1006003"/>
      </dsp:txXfrm>
    </dsp:sp>
    <dsp:sp modelId="{5F620704-6EB3-42B4-A619-FDF2A859A470}">
      <dsp:nvSpPr>
        <dsp:cNvPr id="0" name=""/>
        <dsp:cNvSpPr/>
      </dsp:nvSpPr>
      <dsp:spPr>
        <a:xfrm rot="10794427">
          <a:off x="5695071" y="1715908"/>
          <a:ext cx="521054" cy="235821"/>
        </a:xfrm>
        <a:prstGeom prst="triangle">
          <a:avLst/>
        </a:prstGeom>
        <a:solidFill>
          <a:srgbClr val="0070C0"/>
        </a:solidFill>
        <a:ln>
          <a:noFill/>
        </a:ln>
        <a:effectLst/>
      </dsp:spPr>
      <dsp:style>
        <a:lnRef idx="0">
          <a:scrgbClr r="0" g="0" b="0"/>
        </a:lnRef>
        <a:fillRef idx="2">
          <a:scrgbClr r="0" g="0" b="0"/>
        </a:fillRef>
        <a:effectRef idx="1">
          <a:scrgbClr r="0" g="0" b="0"/>
        </a:effectRef>
        <a:fontRef idx="minor">
          <a:schemeClr val="dk1"/>
        </a:fontRef>
      </dsp:style>
    </dsp:sp>
    <dsp:sp modelId="{DCC4EFA3-7943-43CF-8F03-FB557720F03D}">
      <dsp:nvSpPr>
        <dsp:cNvPr id="0" name=""/>
        <dsp:cNvSpPr/>
      </dsp:nvSpPr>
      <dsp:spPr>
        <a:xfrm>
          <a:off x="5185192" y="2135961"/>
          <a:ext cx="1544175" cy="1470307"/>
        </a:xfrm>
        <a:prstGeom prst="ellipse">
          <a:avLst/>
        </a:prstGeom>
        <a:gradFill rotWithShape="0">
          <a:gsLst>
            <a:gs pos="0">
              <a:schemeClr val="accent2">
                <a:shade val="80000"/>
                <a:hueOff val="153331"/>
                <a:satOff val="2974"/>
                <a:lumOff val="14186"/>
                <a:alphaOff val="0"/>
                <a:lumMod val="110000"/>
                <a:satMod val="105000"/>
                <a:tint val="67000"/>
              </a:schemeClr>
            </a:gs>
            <a:gs pos="50000">
              <a:schemeClr val="accent2">
                <a:shade val="80000"/>
                <a:hueOff val="153331"/>
                <a:satOff val="2974"/>
                <a:lumOff val="14186"/>
                <a:alphaOff val="0"/>
                <a:lumMod val="105000"/>
                <a:satMod val="103000"/>
                <a:tint val="73000"/>
              </a:schemeClr>
            </a:gs>
            <a:gs pos="100000">
              <a:schemeClr val="accent2">
                <a:shade val="80000"/>
                <a:hueOff val="153331"/>
                <a:satOff val="2974"/>
                <a:lumOff val="1418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libri" panose="020F0502020204030204" pitchFamily="34" charset="0"/>
              <a:ea typeface="Calibri" panose="020F0502020204030204" pitchFamily="34" charset="0"/>
              <a:cs typeface="Calibri" panose="020F0502020204030204" pitchFamily="34" charset="0"/>
            </a:rPr>
            <a:t>Interview with candidate</a:t>
          </a:r>
        </a:p>
      </dsp:txBody>
      <dsp:txXfrm>
        <a:off x="5411331" y="2351282"/>
        <a:ext cx="1091897" cy="1039665"/>
      </dsp:txXfrm>
    </dsp:sp>
    <dsp:sp modelId="{5B8AD9F9-462E-4B99-9FC8-F957133F9051}">
      <dsp:nvSpPr>
        <dsp:cNvPr id="0" name=""/>
        <dsp:cNvSpPr/>
      </dsp:nvSpPr>
      <dsp:spPr>
        <a:xfrm rot="10800000">
          <a:off x="5696752" y="3767157"/>
          <a:ext cx="521054" cy="235821"/>
        </a:xfrm>
        <a:prstGeom prst="triangle">
          <a:avLst/>
        </a:prstGeom>
        <a:solidFill>
          <a:srgbClr val="0070C0"/>
        </a:solidFill>
        <a:ln>
          <a:noFill/>
        </a:ln>
        <a:effectLst/>
      </dsp:spPr>
      <dsp:style>
        <a:lnRef idx="0">
          <a:scrgbClr r="0" g="0" b="0"/>
        </a:lnRef>
        <a:fillRef idx="2">
          <a:scrgbClr r="0" g="0" b="0"/>
        </a:fillRef>
        <a:effectRef idx="1">
          <a:scrgbClr r="0" g="0" b="0"/>
        </a:effectRef>
        <a:fontRef idx="minor">
          <a:schemeClr val="dk1"/>
        </a:fontRef>
      </dsp:style>
    </dsp:sp>
    <dsp:sp modelId="{E11E70CF-BED5-4221-8B9D-DCBA1038C0B2}">
      <dsp:nvSpPr>
        <dsp:cNvPr id="0" name=""/>
        <dsp:cNvSpPr/>
      </dsp:nvSpPr>
      <dsp:spPr>
        <a:xfrm>
          <a:off x="5167596" y="4150520"/>
          <a:ext cx="1579366" cy="1460754"/>
        </a:xfrm>
        <a:prstGeom prst="ellipse">
          <a:avLst/>
        </a:prstGeom>
        <a:gradFill rotWithShape="0">
          <a:gsLst>
            <a:gs pos="0">
              <a:schemeClr val="accent2">
                <a:shade val="80000"/>
                <a:hueOff val="175236"/>
                <a:satOff val="3399"/>
                <a:lumOff val="16212"/>
                <a:alphaOff val="0"/>
                <a:lumMod val="110000"/>
                <a:satMod val="105000"/>
                <a:tint val="67000"/>
              </a:schemeClr>
            </a:gs>
            <a:gs pos="50000">
              <a:schemeClr val="accent2">
                <a:shade val="80000"/>
                <a:hueOff val="175236"/>
                <a:satOff val="3399"/>
                <a:lumOff val="16212"/>
                <a:alphaOff val="0"/>
                <a:lumMod val="105000"/>
                <a:satMod val="103000"/>
                <a:tint val="73000"/>
              </a:schemeClr>
            </a:gs>
            <a:gs pos="100000">
              <a:schemeClr val="accent2">
                <a:shade val="80000"/>
                <a:hueOff val="175236"/>
                <a:satOff val="3399"/>
                <a:lumOff val="1621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libri" panose="020F0502020204030204" pitchFamily="34" charset="0"/>
              <a:ea typeface="Calibri" panose="020F0502020204030204" pitchFamily="34" charset="0"/>
              <a:cs typeface="Calibri" panose="020F0502020204030204" pitchFamily="34" charset="0"/>
            </a:rPr>
            <a:t>Screen Skills &amp; experience</a:t>
          </a:r>
        </a:p>
      </dsp:txBody>
      <dsp:txXfrm>
        <a:off x="5398889" y="4364442"/>
        <a:ext cx="1116780" cy="1032910"/>
      </dsp:txXfrm>
    </dsp:sp>
    <dsp:sp modelId="{C403FCED-0352-48A0-B44E-0EED03DB6255}">
      <dsp:nvSpPr>
        <dsp:cNvPr id="0" name=""/>
        <dsp:cNvSpPr/>
      </dsp:nvSpPr>
      <dsp:spPr>
        <a:xfrm rot="5393612">
          <a:off x="6927902" y="4760699"/>
          <a:ext cx="521054" cy="235821"/>
        </a:xfrm>
        <a:prstGeom prst="triangle">
          <a:avLst/>
        </a:prstGeom>
        <a:solidFill>
          <a:srgbClr val="0070C0"/>
        </a:solidFill>
        <a:ln>
          <a:noFill/>
        </a:ln>
        <a:effectLst/>
      </dsp:spPr>
      <dsp:style>
        <a:lnRef idx="0">
          <a:scrgbClr r="0" g="0" b="0"/>
        </a:lnRef>
        <a:fillRef idx="2">
          <a:scrgbClr r="0" g="0" b="0"/>
        </a:fillRef>
        <a:effectRef idx="1">
          <a:scrgbClr r="0" g="0" b="0"/>
        </a:effectRef>
        <a:fontRef idx="minor">
          <a:schemeClr val="dk1"/>
        </a:fontRef>
      </dsp:style>
    </dsp:sp>
    <dsp:sp modelId="{656C45C1-476C-4CEB-89BC-CB69A3A6DA62}">
      <dsp:nvSpPr>
        <dsp:cNvPr id="0" name=""/>
        <dsp:cNvSpPr/>
      </dsp:nvSpPr>
      <dsp:spPr>
        <a:xfrm>
          <a:off x="7616547" y="4127438"/>
          <a:ext cx="1576407" cy="1497822"/>
        </a:xfrm>
        <a:prstGeom prst="ellipse">
          <a:avLst/>
        </a:prstGeom>
        <a:gradFill rotWithShape="0">
          <a:gsLst>
            <a:gs pos="0">
              <a:schemeClr val="accent2">
                <a:shade val="80000"/>
                <a:hueOff val="197140"/>
                <a:satOff val="3823"/>
                <a:lumOff val="18239"/>
                <a:alphaOff val="0"/>
                <a:lumMod val="110000"/>
                <a:satMod val="105000"/>
                <a:tint val="67000"/>
              </a:schemeClr>
            </a:gs>
            <a:gs pos="50000">
              <a:schemeClr val="accent2">
                <a:shade val="80000"/>
                <a:hueOff val="197140"/>
                <a:satOff val="3823"/>
                <a:lumOff val="18239"/>
                <a:alphaOff val="0"/>
                <a:lumMod val="105000"/>
                <a:satMod val="103000"/>
                <a:tint val="73000"/>
              </a:schemeClr>
            </a:gs>
            <a:gs pos="100000">
              <a:schemeClr val="accent2">
                <a:shade val="80000"/>
                <a:hueOff val="197140"/>
                <a:satOff val="3823"/>
                <a:lumOff val="1823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libri" panose="020F0502020204030204" pitchFamily="34" charset="0"/>
              <a:ea typeface="Calibri" panose="020F0502020204030204" pitchFamily="34" charset="0"/>
              <a:cs typeface="Calibri" panose="020F0502020204030204" pitchFamily="34" charset="0"/>
            </a:rPr>
            <a:t>Technical Expert Skill validation</a:t>
          </a:r>
        </a:p>
      </dsp:txBody>
      <dsp:txXfrm>
        <a:off x="7847406" y="4346789"/>
        <a:ext cx="1114689" cy="1059120"/>
      </dsp:txXfrm>
    </dsp:sp>
    <dsp:sp modelId="{A7E30230-A251-4C2D-B90E-55CFF7475DAC}">
      <dsp:nvSpPr>
        <dsp:cNvPr id="0" name=""/>
        <dsp:cNvSpPr/>
      </dsp:nvSpPr>
      <dsp:spPr>
        <a:xfrm>
          <a:off x="8144223" y="3699888"/>
          <a:ext cx="521054" cy="235821"/>
        </a:xfrm>
        <a:prstGeom prst="triangle">
          <a:avLst/>
        </a:prstGeom>
        <a:solidFill>
          <a:srgbClr val="0070C0"/>
        </a:solidFill>
        <a:ln>
          <a:noFill/>
        </a:ln>
        <a:effectLst/>
      </dsp:spPr>
      <dsp:style>
        <a:lnRef idx="0">
          <a:scrgbClr r="0" g="0" b="0"/>
        </a:lnRef>
        <a:fillRef idx="2">
          <a:scrgbClr r="0" g="0" b="0"/>
        </a:fillRef>
        <a:effectRef idx="1">
          <a:scrgbClr r="0" g="0" b="0"/>
        </a:effectRef>
        <a:fontRef idx="minor">
          <a:schemeClr val="dk1"/>
        </a:fontRef>
      </dsp:style>
    </dsp:sp>
    <dsp:sp modelId="{9F609C1C-76B8-4114-AE15-61751382B0BF}">
      <dsp:nvSpPr>
        <dsp:cNvPr id="0" name=""/>
        <dsp:cNvSpPr/>
      </dsp:nvSpPr>
      <dsp:spPr>
        <a:xfrm>
          <a:off x="7653421" y="2202531"/>
          <a:ext cx="1502658" cy="1318977"/>
        </a:xfrm>
        <a:prstGeom prst="ellipse">
          <a:avLst/>
        </a:prstGeom>
        <a:gradFill rotWithShape="0">
          <a:gsLst>
            <a:gs pos="0">
              <a:schemeClr val="accent2">
                <a:shade val="80000"/>
                <a:hueOff val="219045"/>
                <a:satOff val="4248"/>
                <a:lumOff val="20265"/>
                <a:alphaOff val="0"/>
                <a:lumMod val="110000"/>
                <a:satMod val="105000"/>
                <a:tint val="67000"/>
              </a:schemeClr>
            </a:gs>
            <a:gs pos="50000">
              <a:schemeClr val="accent2">
                <a:shade val="80000"/>
                <a:hueOff val="219045"/>
                <a:satOff val="4248"/>
                <a:lumOff val="20265"/>
                <a:alphaOff val="0"/>
                <a:lumMod val="105000"/>
                <a:satMod val="103000"/>
                <a:tint val="73000"/>
              </a:schemeClr>
            </a:gs>
            <a:gs pos="100000">
              <a:schemeClr val="accent2">
                <a:shade val="80000"/>
                <a:hueOff val="219045"/>
                <a:satOff val="4248"/>
                <a:lumOff val="202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libri" panose="020F0502020204030204" pitchFamily="34" charset="0"/>
              <a:ea typeface="Calibri" panose="020F0502020204030204" pitchFamily="34" charset="0"/>
              <a:cs typeface="Calibri" panose="020F0502020204030204" pitchFamily="34" charset="0"/>
            </a:rPr>
            <a:t>Updated resume with Expert Comments</a:t>
          </a:r>
        </a:p>
      </dsp:txBody>
      <dsp:txXfrm>
        <a:off x="7873480" y="2395691"/>
        <a:ext cx="1062540" cy="932657"/>
      </dsp:txXfrm>
    </dsp:sp>
    <dsp:sp modelId="{77054747-E5DE-4706-A832-B3748DB0947D}">
      <dsp:nvSpPr>
        <dsp:cNvPr id="0" name=""/>
        <dsp:cNvSpPr/>
      </dsp:nvSpPr>
      <dsp:spPr>
        <a:xfrm rot="80609">
          <a:off x="8167492" y="1751949"/>
          <a:ext cx="521054" cy="235821"/>
        </a:xfrm>
        <a:prstGeom prst="triangle">
          <a:avLst/>
        </a:prstGeom>
        <a:solidFill>
          <a:srgbClr val="0070C0"/>
        </a:solidFill>
        <a:ln>
          <a:noFill/>
        </a:ln>
        <a:effectLst/>
      </dsp:spPr>
      <dsp:style>
        <a:lnRef idx="0">
          <a:scrgbClr r="0" g="0" b="0"/>
        </a:lnRef>
        <a:fillRef idx="2">
          <a:scrgbClr r="0" g="0" b="0"/>
        </a:fillRef>
        <a:effectRef idx="1">
          <a:scrgbClr r="0" g="0" b="0"/>
        </a:effectRef>
        <a:fontRef idx="minor">
          <a:schemeClr val="dk1"/>
        </a:fontRef>
      </dsp:style>
    </dsp:sp>
    <dsp:sp modelId="{18677753-1E0B-40EA-9171-8F0473B91DE9}">
      <dsp:nvSpPr>
        <dsp:cNvPr id="0" name=""/>
        <dsp:cNvSpPr/>
      </dsp:nvSpPr>
      <dsp:spPr>
        <a:xfrm>
          <a:off x="7708600" y="61871"/>
          <a:ext cx="1488727" cy="1488727"/>
        </a:xfrm>
        <a:prstGeom prst="ellipse">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libri" panose="020F0502020204030204" pitchFamily="34" charset="0"/>
              <a:ea typeface="Calibri" panose="020F0502020204030204" pitchFamily="34" charset="0"/>
              <a:cs typeface="Calibri" panose="020F0502020204030204" pitchFamily="34" charset="0"/>
            </a:rPr>
            <a:t>Submit to Client</a:t>
          </a:r>
        </a:p>
      </dsp:txBody>
      <dsp:txXfrm>
        <a:off x="7926619" y="279890"/>
        <a:ext cx="1052689" cy="1052689"/>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EF3A15-AFE2-EF49-9E7E-F79D0D5E526E}" type="datetimeFigureOut">
              <a:rPr lang="en-US" smtClean="0"/>
              <a:t>3/21/2024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F98CE7-D7A0-7847-90FC-3890BB83CCAA}" type="slidenum">
              <a:rPr lang="en-US" smtClean="0"/>
              <a:t>‹#›</a:t>
            </a:fld>
            <a:endParaRPr lang="en-US" dirty="0"/>
          </a:p>
        </p:txBody>
      </p:sp>
    </p:spTree>
    <p:extLst>
      <p:ext uri="{BB962C8B-B14F-4D97-AF65-F5344CB8AC3E}">
        <p14:creationId xmlns:p14="http://schemas.microsoft.com/office/powerpoint/2010/main" val="1885395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F98CE7-D7A0-7847-90FC-3890BB83CCAA}" type="slidenum">
              <a:rPr lang="en-US" smtClean="0"/>
              <a:t>2</a:t>
            </a:fld>
            <a:endParaRPr lang="en-US" dirty="0"/>
          </a:p>
        </p:txBody>
      </p:sp>
    </p:spTree>
    <p:extLst>
      <p:ext uri="{BB962C8B-B14F-4D97-AF65-F5344CB8AC3E}">
        <p14:creationId xmlns:p14="http://schemas.microsoft.com/office/powerpoint/2010/main" val="2689684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Title 9"/>
          <p:cNvSpPr>
            <a:spLocks noGrp="1"/>
          </p:cNvSpPr>
          <p:nvPr>
            <p:ph type="title"/>
          </p:nvPr>
        </p:nvSpPr>
        <p:spPr>
          <a:xfrm>
            <a:off x="1724526" y="459392"/>
            <a:ext cx="3891083" cy="2358197"/>
          </a:xfrm>
        </p:spPr>
        <p:txBody>
          <a:bodyPr anchor="t">
            <a:normAutofit/>
          </a:bodyPr>
          <a:lstStyle>
            <a:lvl1pPr>
              <a:defRPr sz="3800" b="1" i="0">
                <a:latin typeface="Source Sans Pro" charset="0"/>
                <a:ea typeface="Source Sans Pro" charset="0"/>
                <a:cs typeface="Source Sans Pro" charset="0"/>
              </a:defRPr>
            </a:lvl1pPr>
          </a:lstStyle>
          <a:p>
            <a:r>
              <a:rPr lang="en-US"/>
              <a:t>Click to edit Master title style</a:t>
            </a:r>
          </a:p>
        </p:txBody>
      </p:sp>
      <p:sp>
        <p:nvSpPr>
          <p:cNvPr id="20" name="Slide Number Placeholder 5"/>
          <p:cNvSpPr txBox="1">
            <a:spLocks/>
          </p:cNvSpPr>
          <p:nvPr userDrawn="1"/>
        </p:nvSpPr>
        <p:spPr>
          <a:xfrm>
            <a:off x="11386269" y="235611"/>
            <a:ext cx="647753"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200" b="1" i="0" smtClean="0">
                <a:solidFill>
                  <a:schemeClr val="tx1"/>
                </a:solidFill>
                <a:latin typeface="Source Sans Pro" charset="0"/>
                <a:ea typeface="Source Sans Pro" charset="0"/>
                <a:cs typeface="Source Sans Pro" charset="0"/>
              </a:rPr>
              <a:pPr algn="ctr"/>
              <a:t>‹#›</a:t>
            </a:fld>
            <a:endParaRPr lang="en-US" sz="1200" b="1" i="0" dirty="0">
              <a:solidFill>
                <a:schemeClr val="tx1"/>
              </a:solidFill>
              <a:latin typeface="Source Sans Pro" charset="0"/>
              <a:ea typeface="Source Sans Pro" charset="0"/>
              <a:cs typeface="Source Sans Pro" charset="0"/>
            </a:endParaRPr>
          </a:p>
        </p:txBody>
      </p:sp>
      <p:sp>
        <p:nvSpPr>
          <p:cNvPr id="19" name="Freeform 18"/>
          <p:cNvSpPr/>
          <p:nvPr/>
        </p:nvSpPr>
        <p:spPr>
          <a:xfrm rot="4500000">
            <a:off x="2505251" y="-2179488"/>
            <a:ext cx="7738130" cy="13000911"/>
          </a:xfrm>
          <a:custGeom>
            <a:avLst/>
            <a:gdLst>
              <a:gd name="connsiteX0" fmla="*/ 0 w 7738130"/>
              <a:gd name="connsiteY0" fmla="*/ 3656244 h 13000911"/>
              <a:gd name="connsiteX1" fmla="*/ 979688 w 7738130"/>
              <a:gd name="connsiteY1" fmla="*/ 0 h 13000911"/>
              <a:gd name="connsiteX2" fmla="*/ 992247 w 7738130"/>
              <a:gd name="connsiteY2" fmla="*/ 1279 h 13000911"/>
              <a:gd name="connsiteX3" fmla="*/ 7540590 w 7738130"/>
              <a:gd name="connsiteY3" fmla="*/ 2407846 h 13000911"/>
              <a:gd name="connsiteX4" fmla="*/ 7738130 w 7738130"/>
              <a:gd name="connsiteY4" fmla="*/ 2536200 h 13000911"/>
              <a:gd name="connsiteX5" fmla="*/ 4934119 w 7738130"/>
              <a:gd name="connsiteY5" fmla="*/ 13000911 h 13000911"/>
              <a:gd name="connsiteX6" fmla="*/ 4584159 w 7738130"/>
              <a:gd name="connsiteY6" fmla="*/ 12990172 h 13000911"/>
              <a:gd name="connsiteX7" fmla="*/ 1478111 w 7738130"/>
              <a:gd name="connsiteY7" fmla="*/ 10340221 h 13000911"/>
              <a:gd name="connsiteX8" fmla="*/ 136691 w 7738130"/>
              <a:gd name="connsiteY8" fmla="*/ 3860808 h 1300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38130" h="13000911">
                <a:moveTo>
                  <a:pt x="0" y="3656244"/>
                </a:moveTo>
                <a:lnTo>
                  <a:pt x="979688" y="0"/>
                </a:lnTo>
                <a:lnTo>
                  <a:pt x="992247" y="1279"/>
                </a:lnTo>
                <a:cubicBezTo>
                  <a:pt x="2865798" y="218306"/>
                  <a:pt x="5649745" y="1209811"/>
                  <a:pt x="7540590" y="2407846"/>
                </a:cubicBezTo>
                <a:lnTo>
                  <a:pt x="7738130" y="2536200"/>
                </a:lnTo>
                <a:lnTo>
                  <a:pt x="4934119" y="13000911"/>
                </a:lnTo>
                <a:lnTo>
                  <a:pt x="4584159" y="12990172"/>
                </a:lnTo>
                <a:cubicBezTo>
                  <a:pt x="2018559" y="12864910"/>
                  <a:pt x="-153392" y="11959852"/>
                  <a:pt x="1478111" y="10340221"/>
                </a:cubicBezTo>
                <a:cubicBezTo>
                  <a:pt x="3851817" y="7981483"/>
                  <a:pt x="1652163" y="6063392"/>
                  <a:pt x="136691" y="3860808"/>
                </a:cubicBezTo>
                <a:close/>
              </a:path>
            </a:pathLst>
          </a:custGeom>
          <a:noFill/>
          <a:ln w="6350">
            <a:solidFill>
              <a:schemeClr val="tx1">
                <a:alpha val="15000"/>
              </a:schemeClr>
            </a:solidFill>
            <a:miter lim="400000"/>
          </a:ln>
        </p:spPr>
        <p:txBody>
          <a:bodyPr wrap="square" lIns="38100" tIns="38100" rIns="38100" bIns="38100" anchor="ctr">
            <a:noAutofit/>
          </a:bodyPr>
          <a:lstStyle/>
          <a:p>
            <a:pPr>
              <a:defRPr>
                <a:effectLst>
                  <a:outerShdw blurRad="38100" dist="12700" dir="5400000" rotWithShape="0">
                    <a:srgbClr val="000000">
                      <a:alpha val="50000"/>
                    </a:srgbClr>
                  </a:outerShdw>
                </a:effectLst>
              </a:defRPr>
            </a:pPr>
            <a:endParaRPr dirty="0"/>
          </a:p>
        </p:txBody>
      </p:sp>
      <p:sp>
        <p:nvSpPr>
          <p:cNvPr id="28" name="Freeform 27"/>
          <p:cNvSpPr/>
          <p:nvPr/>
        </p:nvSpPr>
        <p:spPr>
          <a:xfrm rot="4500000">
            <a:off x="6308983" y="-1056440"/>
            <a:ext cx="4776922" cy="6799710"/>
          </a:xfrm>
          <a:custGeom>
            <a:avLst/>
            <a:gdLst>
              <a:gd name="connsiteX0" fmla="*/ 293069 w 4776922"/>
              <a:gd name="connsiteY0" fmla="*/ 1576872 h 6799710"/>
              <a:gd name="connsiteX1" fmla="*/ 715591 w 4776922"/>
              <a:gd name="connsiteY1" fmla="*/ 0 h 6799710"/>
              <a:gd name="connsiteX2" fmla="*/ 817099 w 4776922"/>
              <a:gd name="connsiteY2" fmla="*/ 14276 h 6799710"/>
              <a:gd name="connsiteX3" fmla="*/ 4563639 w 4776922"/>
              <a:gd name="connsiteY3" fmla="*/ 3568389 h 6799710"/>
              <a:gd name="connsiteX4" fmla="*/ 4265381 w 4776922"/>
              <a:gd name="connsiteY4" fmla="*/ 6416301 h 6799710"/>
              <a:gd name="connsiteX5" fmla="*/ 379255 w 4776922"/>
              <a:gd name="connsiteY5" fmla="*/ 5039849 h 6799710"/>
              <a:gd name="connsiteX6" fmla="*/ 396764 w 4776922"/>
              <a:gd name="connsiteY6" fmla="*/ 1849553 h 67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6922" h="6799710">
                <a:moveTo>
                  <a:pt x="293069" y="1576872"/>
                </a:moveTo>
                <a:lnTo>
                  <a:pt x="715591" y="0"/>
                </a:lnTo>
                <a:lnTo>
                  <a:pt x="817099" y="14276"/>
                </a:lnTo>
                <a:cubicBezTo>
                  <a:pt x="2287075" y="292951"/>
                  <a:pt x="5653189" y="2674386"/>
                  <a:pt x="4563639" y="3568389"/>
                </a:cubicBezTo>
                <a:cubicBezTo>
                  <a:pt x="3189290" y="4695350"/>
                  <a:pt x="4660700" y="5890283"/>
                  <a:pt x="4265381" y="6416301"/>
                </a:cubicBezTo>
                <a:cubicBezTo>
                  <a:pt x="3481146" y="7456750"/>
                  <a:pt x="-1374910" y="6171057"/>
                  <a:pt x="379255" y="5039849"/>
                </a:cubicBezTo>
                <a:cubicBezTo>
                  <a:pt x="1735616" y="4164963"/>
                  <a:pt x="890714" y="3040539"/>
                  <a:pt x="396764" y="1849553"/>
                </a:cubicBezTo>
                <a:close/>
              </a:path>
            </a:pathLst>
          </a:custGeom>
          <a:noFill/>
          <a:ln w="6350">
            <a:solidFill>
              <a:schemeClr val="tx1">
                <a:alpha val="15000"/>
              </a:schemeClr>
            </a:solidFill>
            <a:miter lim="400000"/>
          </a:ln>
        </p:spPr>
        <p:txBody>
          <a:bodyPr wrap="square" lIns="38100" tIns="38100" rIns="38100" bIns="38100" anchor="ctr">
            <a:noAutofit/>
          </a:bodyPr>
          <a:lstStyle/>
          <a:p>
            <a:pPr>
              <a:defRPr>
                <a:effectLst>
                  <a:outerShdw blurRad="38100" dist="12700" dir="5400000" rotWithShape="0">
                    <a:srgbClr val="000000">
                      <a:alpha val="50000"/>
                    </a:srgbClr>
                  </a:outerShdw>
                </a:effectLst>
              </a:defRPr>
            </a:pPr>
            <a:endParaRPr dirty="0"/>
          </a:p>
        </p:txBody>
      </p:sp>
      <p:sp>
        <p:nvSpPr>
          <p:cNvPr id="30" name="Picture Placeholder 29"/>
          <p:cNvSpPr>
            <a:spLocks noGrp="1"/>
          </p:cNvSpPr>
          <p:nvPr>
            <p:ph type="pic" sz="quarter" idx="12"/>
          </p:nvPr>
        </p:nvSpPr>
        <p:spPr>
          <a:xfrm>
            <a:off x="6279338" y="-152399"/>
            <a:ext cx="5243669" cy="4189741"/>
          </a:xfrm>
          <a:custGeom>
            <a:avLst/>
            <a:gdLst>
              <a:gd name="connsiteX0" fmla="*/ 4029340 w 5243669"/>
              <a:gd name="connsiteY0" fmla="*/ 0 h 4189741"/>
              <a:gd name="connsiteX1" fmla="*/ 5212606 w 5243669"/>
              <a:gd name="connsiteY1" fmla="*/ 0 h 4189741"/>
              <a:gd name="connsiteX2" fmla="*/ 5233725 w 5243669"/>
              <a:gd name="connsiteY2" fmla="*/ 109269 h 4189741"/>
              <a:gd name="connsiteX3" fmla="*/ 2996441 w 5243669"/>
              <a:gd name="connsiteY3" fmla="*/ 3914008 h 4189741"/>
              <a:gd name="connsiteX4" fmla="*/ 622754 w 5243669"/>
              <a:gd name="connsiteY4" fmla="*/ 4163426 h 4189741"/>
              <a:gd name="connsiteX5" fmla="*/ 1070897 w 5243669"/>
              <a:gd name="connsiteY5" fmla="*/ 756720 h 4189741"/>
              <a:gd name="connsiteX6" fmla="*/ 3826437 w 5243669"/>
              <a:gd name="connsiteY6" fmla="*/ 118076 h 418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43669" h="4189741">
                <a:moveTo>
                  <a:pt x="4029340" y="0"/>
                </a:moveTo>
                <a:lnTo>
                  <a:pt x="5212606" y="0"/>
                </a:lnTo>
                <a:lnTo>
                  <a:pt x="5233725" y="109269"/>
                </a:lnTo>
                <a:cubicBezTo>
                  <a:pt x="5376623" y="1242824"/>
                  <a:pt x="3947625" y="4676224"/>
                  <a:pt x="2996441" y="3914008"/>
                </a:cubicBezTo>
                <a:cubicBezTo>
                  <a:pt x="1840539" y="2988787"/>
                  <a:pt x="1122030" y="4395687"/>
                  <a:pt x="622754" y="4163426"/>
                </a:cubicBezTo>
                <a:cubicBezTo>
                  <a:pt x="-362341" y="3704836"/>
                  <a:pt x="-153578" y="-475034"/>
                  <a:pt x="1070897" y="756720"/>
                </a:cubicBezTo>
                <a:cubicBezTo>
                  <a:pt x="2072137" y="1764707"/>
                  <a:pt x="2876243" y="721059"/>
                  <a:pt x="3826437" y="118076"/>
                </a:cubicBezTo>
                <a:close/>
              </a:path>
            </a:pathLst>
          </a:custGeom>
          <a:gradFill>
            <a:gsLst>
              <a:gs pos="0">
                <a:schemeClr val="tx1">
                  <a:alpha val="20000"/>
                </a:schemeClr>
              </a:gs>
              <a:gs pos="98000">
                <a:schemeClr val="tx1">
                  <a:alpha val="5000"/>
                </a:schemeClr>
              </a:gs>
            </a:gsLst>
            <a:lin ang="5400000" scaled="1"/>
          </a:gradFill>
          <a:ln>
            <a:noFill/>
          </a:ln>
        </p:spPr>
        <p:txBody>
          <a:bodyPr wrap="square" anchor="ctr">
            <a:noAutofit/>
          </a:bodyPr>
          <a:lstStyle>
            <a:lvl1pPr algn="ctr">
              <a:defRPr sz="1200">
                <a:solidFill>
                  <a:schemeClr val="tx1"/>
                </a:solidFill>
              </a:defRPr>
            </a:lvl1pPr>
          </a:lstStyle>
          <a:p>
            <a:endParaRPr lang="en-US" dirty="0"/>
          </a:p>
        </p:txBody>
      </p:sp>
    </p:spTree>
    <p:extLst>
      <p:ext uri="{BB962C8B-B14F-4D97-AF65-F5344CB8AC3E}">
        <p14:creationId xmlns:p14="http://schemas.microsoft.com/office/powerpoint/2010/main" val="370531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15" name="Freeform 14"/>
          <p:cNvSpPr/>
          <p:nvPr/>
        </p:nvSpPr>
        <p:spPr>
          <a:xfrm>
            <a:off x="4388225" y="-138023"/>
            <a:ext cx="7947549" cy="7142673"/>
          </a:xfrm>
          <a:custGeom>
            <a:avLst/>
            <a:gdLst>
              <a:gd name="connsiteX0" fmla="*/ 0 w 7947549"/>
              <a:gd name="connsiteY0" fmla="*/ 0 h 7142673"/>
              <a:gd name="connsiteX1" fmla="*/ 7947549 w 7947549"/>
              <a:gd name="connsiteY1" fmla="*/ 0 h 7142673"/>
              <a:gd name="connsiteX2" fmla="*/ 7947549 w 7947549"/>
              <a:gd name="connsiteY2" fmla="*/ 7142673 h 7142673"/>
              <a:gd name="connsiteX3" fmla="*/ 3874071 w 7947549"/>
              <a:gd name="connsiteY3" fmla="*/ 7142673 h 7142673"/>
              <a:gd name="connsiteX4" fmla="*/ 3751148 w 7947549"/>
              <a:gd name="connsiteY4" fmla="*/ 6954883 h 7142673"/>
              <a:gd name="connsiteX5" fmla="*/ 10244 w 7947549"/>
              <a:gd name="connsiteY5" fmla="*/ 187010 h 714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7549" h="7142673">
                <a:moveTo>
                  <a:pt x="0" y="0"/>
                </a:moveTo>
                <a:lnTo>
                  <a:pt x="7947549" y="0"/>
                </a:lnTo>
                <a:lnTo>
                  <a:pt x="7947549" y="7142673"/>
                </a:lnTo>
                <a:lnTo>
                  <a:pt x="3874071" y="7142673"/>
                </a:lnTo>
                <a:lnTo>
                  <a:pt x="3751148" y="6954883"/>
                </a:lnTo>
                <a:cubicBezTo>
                  <a:pt x="2330583" y="4857008"/>
                  <a:pt x="212483" y="2721200"/>
                  <a:pt x="10244" y="187010"/>
                </a:cubicBezTo>
                <a:close/>
              </a:path>
            </a:pathLst>
          </a:custGeom>
          <a:noFill/>
          <a:ln w="6350">
            <a:solidFill>
              <a:schemeClr val="tx1">
                <a:alpha val="15000"/>
              </a:schemeClr>
            </a:solidFill>
            <a:miter lim="400000"/>
          </a:ln>
        </p:spPr>
        <p:txBody>
          <a:bodyPr wrap="square" lIns="38100" tIns="38100" rIns="38100" bIns="38100" anchor="ctr">
            <a:noAutofit/>
          </a:bodyPr>
          <a:lstStyle/>
          <a:p>
            <a:pPr>
              <a:defRPr>
                <a:effectLst>
                  <a:outerShdw blurRad="38100" dist="12700" dir="5400000" rotWithShape="0">
                    <a:srgbClr val="000000">
                      <a:alpha val="50000"/>
                    </a:srgbClr>
                  </a:outerShdw>
                </a:effectLst>
              </a:defRPr>
            </a:pPr>
            <a:endParaRPr dirty="0"/>
          </a:p>
        </p:txBody>
      </p:sp>
      <p:sp>
        <p:nvSpPr>
          <p:cNvPr id="17" name="Freeform 16"/>
          <p:cNvSpPr/>
          <p:nvPr/>
        </p:nvSpPr>
        <p:spPr>
          <a:xfrm>
            <a:off x="4982305" y="-138023"/>
            <a:ext cx="7353469" cy="7142672"/>
          </a:xfrm>
          <a:custGeom>
            <a:avLst/>
            <a:gdLst>
              <a:gd name="connsiteX0" fmla="*/ 0 w 7353469"/>
              <a:gd name="connsiteY0" fmla="*/ 0 h 7142672"/>
              <a:gd name="connsiteX1" fmla="*/ 6341314 w 7353469"/>
              <a:gd name="connsiteY1" fmla="*/ 0 h 7142672"/>
              <a:gd name="connsiteX2" fmla="*/ 6563244 w 7353469"/>
              <a:gd name="connsiteY2" fmla="*/ 94280 h 7142672"/>
              <a:gd name="connsiteX3" fmla="*/ 7184096 w 7353469"/>
              <a:gd name="connsiteY3" fmla="*/ 379087 h 7142672"/>
              <a:gd name="connsiteX4" fmla="*/ 7353469 w 7353469"/>
              <a:gd name="connsiteY4" fmla="*/ 462785 h 7142672"/>
              <a:gd name="connsiteX5" fmla="*/ 7353469 w 7353469"/>
              <a:gd name="connsiteY5" fmla="*/ 7142672 h 7142672"/>
              <a:gd name="connsiteX6" fmla="*/ 3497583 w 7353469"/>
              <a:gd name="connsiteY6" fmla="*/ 7142672 h 7142672"/>
              <a:gd name="connsiteX7" fmla="*/ 3370818 w 7353469"/>
              <a:gd name="connsiteY7" fmla="*/ 6826175 h 7142672"/>
              <a:gd name="connsiteX8" fmla="*/ 9971 w 7353469"/>
              <a:gd name="connsiteY8" fmla="*/ 191510 h 7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3469" h="7142672">
                <a:moveTo>
                  <a:pt x="0" y="0"/>
                </a:moveTo>
                <a:lnTo>
                  <a:pt x="6341314" y="0"/>
                </a:lnTo>
                <a:lnTo>
                  <a:pt x="6563244" y="94280"/>
                </a:lnTo>
                <a:cubicBezTo>
                  <a:pt x="6771110" y="186078"/>
                  <a:pt x="6978379" y="281132"/>
                  <a:pt x="7184096" y="379087"/>
                </a:cubicBezTo>
                <a:lnTo>
                  <a:pt x="7353469" y="462785"/>
                </a:lnTo>
                <a:lnTo>
                  <a:pt x="7353469" y="7142672"/>
                </a:lnTo>
                <a:lnTo>
                  <a:pt x="3497583" y="7142672"/>
                </a:lnTo>
                <a:lnTo>
                  <a:pt x="3370818" y="6826175"/>
                </a:lnTo>
                <a:cubicBezTo>
                  <a:pt x="2459933" y="4746772"/>
                  <a:pt x="196117" y="2632208"/>
                  <a:pt x="9971" y="191510"/>
                </a:cubicBezTo>
                <a:close/>
              </a:path>
            </a:pathLst>
          </a:custGeom>
          <a:noFill/>
          <a:ln w="6350">
            <a:solidFill>
              <a:schemeClr val="tx1">
                <a:alpha val="15000"/>
              </a:schemeClr>
            </a:solidFill>
            <a:miter lim="400000"/>
          </a:ln>
        </p:spPr>
        <p:txBody>
          <a:bodyPr wrap="square" lIns="38100" tIns="38100" rIns="38100" bIns="38100" anchor="ctr">
            <a:noAutofit/>
          </a:bodyPr>
          <a:lstStyle/>
          <a:p>
            <a:pPr>
              <a:defRPr>
                <a:effectLst>
                  <a:outerShdw blurRad="38100" dist="12700" dir="5400000" rotWithShape="0">
                    <a:srgbClr val="000000">
                      <a:alpha val="50000"/>
                    </a:srgbClr>
                  </a:outerShdw>
                </a:effectLst>
              </a:defRPr>
            </a:pPr>
            <a:endParaRPr dirty="0"/>
          </a:p>
        </p:txBody>
      </p:sp>
      <p:sp>
        <p:nvSpPr>
          <p:cNvPr id="19" name="Freeform 18"/>
          <p:cNvSpPr/>
          <p:nvPr/>
        </p:nvSpPr>
        <p:spPr>
          <a:xfrm>
            <a:off x="5482874" y="-138023"/>
            <a:ext cx="6852900" cy="7142672"/>
          </a:xfrm>
          <a:custGeom>
            <a:avLst/>
            <a:gdLst>
              <a:gd name="connsiteX0" fmla="*/ 2 w 6852900"/>
              <a:gd name="connsiteY0" fmla="*/ 0 h 7142672"/>
              <a:gd name="connsiteX1" fmla="*/ 5032265 w 6852900"/>
              <a:gd name="connsiteY1" fmla="*/ 0 h 7142672"/>
              <a:gd name="connsiteX2" fmla="*/ 5462894 w 6852900"/>
              <a:gd name="connsiteY2" fmla="*/ 210057 h 7142672"/>
              <a:gd name="connsiteX3" fmla="*/ 6463264 w 6852900"/>
              <a:gd name="connsiteY3" fmla="*/ 752229 h 7142672"/>
              <a:gd name="connsiteX4" fmla="*/ 6852900 w 6852900"/>
              <a:gd name="connsiteY4" fmla="*/ 986444 h 7142672"/>
              <a:gd name="connsiteX5" fmla="*/ 6852900 w 6852900"/>
              <a:gd name="connsiteY5" fmla="*/ 7142672 h 7142672"/>
              <a:gd name="connsiteX6" fmla="*/ 2741448 w 6852900"/>
              <a:gd name="connsiteY6" fmla="*/ 7142672 h 7142672"/>
              <a:gd name="connsiteX7" fmla="*/ 2742852 w 6852900"/>
              <a:gd name="connsiteY7" fmla="*/ 7132256 h 7142672"/>
              <a:gd name="connsiteX8" fmla="*/ 0 w 6852900"/>
              <a:gd name="connsiteY8" fmla="*/ 6275 h 7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2900" h="7142672">
                <a:moveTo>
                  <a:pt x="2" y="0"/>
                </a:moveTo>
                <a:lnTo>
                  <a:pt x="5032265" y="0"/>
                </a:lnTo>
                <a:lnTo>
                  <a:pt x="5462894" y="210057"/>
                </a:lnTo>
                <a:cubicBezTo>
                  <a:pt x="5800998" y="380947"/>
                  <a:pt x="6136532" y="562574"/>
                  <a:pt x="6463264" y="752229"/>
                </a:cubicBezTo>
                <a:lnTo>
                  <a:pt x="6852900" y="986444"/>
                </a:lnTo>
                <a:lnTo>
                  <a:pt x="6852900" y="7142672"/>
                </a:lnTo>
                <a:lnTo>
                  <a:pt x="2741448" y="7142672"/>
                </a:lnTo>
                <a:lnTo>
                  <a:pt x="2742852" y="7132256"/>
                </a:lnTo>
                <a:cubicBezTo>
                  <a:pt x="2971062" y="4923955"/>
                  <a:pt x="61985" y="2614078"/>
                  <a:pt x="0" y="6275"/>
                </a:cubicBezTo>
                <a:close/>
              </a:path>
            </a:pathLst>
          </a:custGeom>
          <a:noFill/>
          <a:ln w="6350">
            <a:solidFill>
              <a:schemeClr val="tx1">
                <a:alpha val="15000"/>
              </a:schemeClr>
            </a:solidFill>
            <a:miter lim="400000"/>
          </a:ln>
        </p:spPr>
        <p:txBody>
          <a:bodyPr wrap="square" lIns="38100" tIns="38100" rIns="38100" bIns="38100" anchor="ctr">
            <a:noAutofit/>
          </a:bodyPr>
          <a:lstStyle/>
          <a:p>
            <a:pPr>
              <a:defRPr>
                <a:effectLst>
                  <a:outerShdw blurRad="38100" dist="12700" dir="5400000" rotWithShape="0">
                    <a:srgbClr val="000000">
                      <a:alpha val="50000"/>
                    </a:srgbClr>
                  </a:outerShdw>
                </a:effectLst>
              </a:defRPr>
            </a:pPr>
            <a:endParaRPr dirty="0"/>
          </a:p>
        </p:txBody>
      </p:sp>
      <p:sp>
        <p:nvSpPr>
          <p:cNvPr id="21" name="Freeform 20"/>
          <p:cNvSpPr/>
          <p:nvPr/>
        </p:nvSpPr>
        <p:spPr>
          <a:xfrm>
            <a:off x="5893338" y="-138023"/>
            <a:ext cx="6442437" cy="7142672"/>
          </a:xfrm>
          <a:custGeom>
            <a:avLst/>
            <a:gdLst>
              <a:gd name="connsiteX0" fmla="*/ 0 w 6442437"/>
              <a:gd name="connsiteY0" fmla="*/ 0 h 7142672"/>
              <a:gd name="connsiteX1" fmla="*/ 3994925 w 6442437"/>
              <a:gd name="connsiteY1" fmla="*/ 0 h 7142672"/>
              <a:gd name="connsiteX2" fmla="*/ 4121176 w 6442437"/>
              <a:gd name="connsiteY2" fmla="*/ 65373 h 7142672"/>
              <a:gd name="connsiteX3" fmla="*/ 6104773 w 6442437"/>
              <a:gd name="connsiteY3" fmla="*/ 1321687 h 7142672"/>
              <a:gd name="connsiteX4" fmla="*/ 6442437 w 6442437"/>
              <a:gd name="connsiteY4" fmla="*/ 1584321 h 7142672"/>
              <a:gd name="connsiteX5" fmla="*/ 6442437 w 6442437"/>
              <a:gd name="connsiteY5" fmla="*/ 7142672 h 7142672"/>
              <a:gd name="connsiteX6" fmla="*/ 1315463 w 6442437"/>
              <a:gd name="connsiteY6" fmla="*/ 7142672 h 7142672"/>
              <a:gd name="connsiteX7" fmla="*/ 1362382 w 6442437"/>
              <a:gd name="connsiteY7" fmla="*/ 7096126 h 7142672"/>
              <a:gd name="connsiteX8" fmla="*/ 2945 w 6442437"/>
              <a:gd name="connsiteY8" fmla="*/ 169175 h 7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42437" h="7142672">
                <a:moveTo>
                  <a:pt x="0" y="0"/>
                </a:moveTo>
                <a:lnTo>
                  <a:pt x="3994925" y="0"/>
                </a:lnTo>
                <a:lnTo>
                  <a:pt x="4121176" y="65373"/>
                </a:lnTo>
                <a:cubicBezTo>
                  <a:pt x="4809175" y="434250"/>
                  <a:pt x="5496780" y="866185"/>
                  <a:pt x="6104773" y="1321687"/>
                </a:cubicBezTo>
                <a:lnTo>
                  <a:pt x="6442437" y="1584321"/>
                </a:lnTo>
                <a:lnTo>
                  <a:pt x="6442437" y="7142672"/>
                </a:lnTo>
                <a:lnTo>
                  <a:pt x="1315463" y="7142672"/>
                </a:lnTo>
                <a:lnTo>
                  <a:pt x="1362382" y="7096126"/>
                </a:lnTo>
                <a:cubicBezTo>
                  <a:pt x="3304489" y="5068926"/>
                  <a:pt x="161466" y="2707331"/>
                  <a:pt x="2945" y="169175"/>
                </a:cubicBezTo>
                <a:close/>
              </a:path>
            </a:pathLst>
          </a:custGeom>
          <a:noFill/>
          <a:ln w="6350">
            <a:solidFill>
              <a:schemeClr val="tx1">
                <a:alpha val="15000"/>
              </a:schemeClr>
            </a:solidFill>
            <a:miter lim="400000"/>
          </a:ln>
        </p:spPr>
        <p:txBody>
          <a:bodyPr wrap="square" lIns="38100" tIns="38100" rIns="38100" bIns="38100" anchor="ctr">
            <a:noAutofit/>
          </a:bodyPr>
          <a:lstStyle/>
          <a:p>
            <a:pPr>
              <a:defRPr>
                <a:effectLst>
                  <a:outerShdw blurRad="38100" dist="12700" dir="5400000" rotWithShape="0">
                    <a:srgbClr val="000000">
                      <a:alpha val="50000"/>
                    </a:srgbClr>
                  </a:outerShdw>
                </a:effectLst>
              </a:defRPr>
            </a:pPr>
            <a:endParaRPr dirty="0"/>
          </a:p>
        </p:txBody>
      </p:sp>
      <p:sp>
        <p:nvSpPr>
          <p:cNvPr id="23" name="Freeform 22"/>
          <p:cNvSpPr/>
          <p:nvPr/>
        </p:nvSpPr>
        <p:spPr>
          <a:xfrm>
            <a:off x="6078426" y="-138023"/>
            <a:ext cx="6257348" cy="7142672"/>
          </a:xfrm>
          <a:custGeom>
            <a:avLst/>
            <a:gdLst>
              <a:gd name="connsiteX0" fmla="*/ 163926 w 6257348"/>
              <a:gd name="connsiteY0" fmla="*/ 0 h 7142672"/>
              <a:gd name="connsiteX1" fmla="*/ 3345231 w 6257348"/>
              <a:gd name="connsiteY1" fmla="*/ 0 h 7142672"/>
              <a:gd name="connsiteX2" fmla="*/ 3592441 w 6257348"/>
              <a:gd name="connsiteY2" fmla="*/ 144908 h 7142672"/>
              <a:gd name="connsiteX3" fmla="*/ 6192579 w 6257348"/>
              <a:gd name="connsiteY3" fmla="*/ 2262785 h 7142672"/>
              <a:gd name="connsiteX4" fmla="*/ 6257348 w 6257348"/>
              <a:gd name="connsiteY4" fmla="*/ 2346705 h 7142672"/>
              <a:gd name="connsiteX5" fmla="*/ 6257348 w 6257348"/>
              <a:gd name="connsiteY5" fmla="*/ 4339365 h 7142672"/>
              <a:gd name="connsiteX6" fmla="*/ 6165950 w 6257348"/>
              <a:gd name="connsiteY6" fmla="*/ 4431855 h 7142672"/>
              <a:gd name="connsiteX7" fmla="*/ 5928518 w 6257348"/>
              <a:gd name="connsiteY7" fmla="*/ 6991505 h 7142672"/>
              <a:gd name="connsiteX8" fmla="*/ 5983979 w 6257348"/>
              <a:gd name="connsiteY8" fmla="*/ 7142672 h 7142672"/>
              <a:gd name="connsiteX9" fmla="*/ 34728 w 6257348"/>
              <a:gd name="connsiteY9" fmla="*/ 7142672 h 7142672"/>
              <a:gd name="connsiteX10" fmla="*/ 27426 w 6257348"/>
              <a:gd name="connsiteY10" fmla="*/ 7126395 h 7142672"/>
              <a:gd name="connsiteX11" fmla="*/ 539049 w 6257348"/>
              <a:gd name="connsiteY11" fmla="*/ 6222077 h 7142672"/>
              <a:gd name="connsiteX12" fmla="*/ 162132 w 6257348"/>
              <a:gd name="connsiteY12" fmla="*/ 51412 h 7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57348" h="7142672">
                <a:moveTo>
                  <a:pt x="163926" y="0"/>
                </a:moveTo>
                <a:lnTo>
                  <a:pt x="3345231" y="0"/>
                </a:lnTo>
                <a:lnTo>
                  <a:pt x="3592441" y="144908"/>
                </a:lnTo>
                <a:cubicBezTo>
                  <a:pt x="4593894" y="751436"/>
                  <a:pt x="5585426" y="1527946"/>
                  <a:pt x="6192579" y="2262785"/>
                </a:cubicBezTo>
                <a:lnTo>
                  <a:pt x="6257348" y="2346705"/>
                </a:lnTo>
                <a:lnTo>
                  <a:pt x="6257348" y="4339365"/>
                </a:lnTo>
                <a:lnTo>
                  <a:pt x="6165950" y="4431855"/>
                </a:lnTo>
                <a:cubicBezTo>
                  <a:pt x="5336839" y="5337352"/>
                  <a:pt x="5655062" y="6252704"/>
                  <a:pt x="5928518" y="6991505"/>
                </a:cubicBezTo>
                <a:lnTo>
                  <a:pt x="5983979" y="7142672"/>
                </a:lnTo>
                <a:lnTo>
                  <a:pt x="34728" y="7142672"/>
                </a:lnTo>
                <a:lnTo>
                  <a:pt x="27426" y="7126395"/>
                </a:lnTo>
                <a:cubicBezTo>
                  <a:pt x="-65617" y="6832731"/>
                  <a:pt x="71564" y="6523544"/>
                  <a:pt x="539049" y="6222077"/>
                </a:cubicBezTo>
                <a:cubicBezTo>
                  <a:pt x="3080292" y="4582913"/>
                  <a:pt x="185051" y="2327461"/>
                  <a:pt x="162132" y="51412"/>
                </a:cubicBezTo>
                <a:close/>
              </a:path>
            </a:pathLst>
          </a:custGeom>
          <a:noFill/>
          <a:ln w="6350">
            <a:solidFill>
              <a:schemeClr val="tx1">
                <a:alpha val="15000"/>
              </a:schemeClr>
            </a:solidFill>
            <a:miter lim="400000"/>
          </a:ln>
        </p:spPr>
        <p:txBody>
          <a:bodyPr wrap="square" lIns="38100" tIns="38100" rIns="38100" bIns="38100" anchor="ctr">
            <a:noAutofit/>
          </a:bodyPr>
          <a:lstStyle/>
          <a:p>
            <a:pPr>
              <a:defRPr>
                <a:effectLst>
                  <a:outerShdw blurRad="38100" dist="12700" dir="5400000" rotWithShape="0">
                    <a:srgbClr val="000000">
                      <a:alpha val="50000"/>
                    </a:srgbClr>
                  </a:outerShdw>
                </a:effectLst>
              </a:defRPr>
            </a:pPr>
            <a:endParaRPr dirty="0"/>
          </a:p>
        </p:txBody>
      </p:sp>
      <p:sp>
        <p:nvSpPr>
          <p:cNvPr id="13" name="Picture Placeholder 12"/>
          <p:cNvSpPr>
            <a:spLocks noGrp="1"/>
          </p:cNvSpPr>
          <p:nvPr>
            <p:ph type="pic" sz="quarter" idx="12"/>
          </p:nvPr>
        </p:nvSpPr>
        <p:spPr>
          <a:xfrm>
            <a:off x="6110121" y="0"/>
            <a:ext cx="5803406" cy="6858000"/>
          </a:xfrm>
          <a:custGeom>
            <a:avLst/>
            <a:gdLst>
              <a:gd name="connsiteX0" fmla="*/ 436372 w 5803406"/>
              <a:gd name="connsiteY0" fmla="*/ 0 h 6858000"/>
              <a:gd name="connsiteX1" fmla="*/ 3229331 w 5803406"/>
              <a:gd name="connsiteY1" fmla="*/ 0 h 6858000"/>
              <a:gd name="connsiteX2" fmla="*/ 3288590 w 5803406"/>
              <a:gd name="connsiteY2" fmla="*/ 39037 h 6858000"/>
              <a:gd name="connsiteX3" fmla="*/ 5522889 w 5803406"/>
              <a:gd name="connsiteY3" fmla="*/ 3480793 h 6858000"/>
              <a:gd name="connsiteX4" fmla="*/ 4992112 w 5803406"/>
              <a:gd name="connsiteY4" fmla="*/ 6831384 h 6858000"/>
              <a:gd name="connsiteX5" fmla="*/ 4964448 w 5803406"/>
              <a:gd name="connsiteY5" fmla="*/ 6858000 h 6858000"/>
              <a:gd name="connsiteX6" fmla="*/ 1726216 w 5803406"/>
              <a:gd name="connsiteY6" fmla="*/ 6858000 h 6858000"/>
              <a:gd name="connsiteX7" fmla="*/ 1560941 w 5803406"/>
              <a:gd name="connsiteY7" fmla="*/ 6801534 h 6858000"/>
              <a:gd name="connsiteX8" fmla="*/ 479898 w 5803406"/>
              <a:gd name="connsiteY8" fmla="*/ 4962910 h 6858000"/>
              <a:gd name="connsiteX9" fmla="*/ 436369 w 5803406"/>
              <a:gd name="connsiteY9" fmla="*/ 837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03406" h="6858000">
                <a:moveTo>
                  <a:pt x="436372" y="0"/>
                </a:moveTo>
                <a:lnTo>
                  <a:pt x="3229331" y="0"/>
                </a:lnTo>
                <a:lnTo>
                  <a:pt x="3288590" y="39037"/>
                </a:lnTo>
                <a:cubicBezTo>
                  <a:pt x="4902746" y="1135954"/>
                  <a:pt x="6453794" y="2797134"/>
                  <a:pt x="5522889" y="3480793"/>
                </a:cubicBezTo>
                <a:cubicBezTo>
                  <a:pt x="3827432" y="4727373"/>
                  <a:pt x="5494651" y="6231368"/>
                  <a:pt x="4992112" y="6831384"/>
                </a:cubicBezTo>
                <a:lnTo>
                  <a:pt x="4964448" y="6858000"/>
                </a:lnTo>
                <a:lnTo>
                  <a:pt x="1726216" y="6858000"/>
                </a:lnTo>
                <a:lnTo>
                  <a:pt x="1560941" y="6801534"/>
                </a:lnTo>
                <a:cubicBezTo>
                  <a:pt x="289195" y="6339944"/>
                  <a:pt x="-590863" y="5576891"/>
                  <a:pt x="479898" y="4962910"/>
                </a:cubicBezTo>
                <a:cubicBezTo>
                  <a:pt x="2590062" y="3754035"/>
                  <a:pt x="509887" y="1843071"/>
                  <a:pt x="436369" y="8374"/>
                </a:cubicBezTo>
                <a:close/>
              </a:path>
            </a:pathLst>
          </a:custGeom>
          <a:gradFill>
            <a:gsLst>
              <a:gs pos="0">
                <a:schemeClr val="tx1">
                  <a:alpha val="20000"/>
                </a:schemeClr>
              </a:gs>
              <a:gs pos="98000">
                <a:schemeClr val="tx1">
                  <a:alpha val="5000"/>
                </a:schemeClr>
              </a:gs>
            </a:gsLst>
            <a:lin ang="5400000" scaled="1"/>
          </a:gradFill>
          <a:ln>
            <a:noFill/>
          </a:ln>
        </p:spPr>
        <p:txBody>
          <a:bodyPr wrap="square" anchor="ctr">
            <a:noAutofit/>
          </a:bodyPr>
          <a:lstStyle>
            <a:lvl1pPr algn="ctr">
              <a:defRPr sz="1200">
                <a:solidFill>
                  <a:schemeClr val="tx1"/>
                </a:solidFill>
              </a:defRPr>
            </a:lvl1pPr>
          </a:lstStyle>
          <a:p>
            <a:endParaRPr lang="en-US" dirty="0"/>
          </a:p>
        </p:txBody>
      </p:sp>
    </p:spTree>
    <p:extLst>
      <p:ext uri="{BB962C8B-B14F-4D97-AF65-F5344CB8AC3E}">
        <p14:creationId xmlns:p14="http://schemas.microsoft.com/office/powerpoint/2010/main" val="930992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13" name="Picture Placeholder 12"/>
          <p:cNvSpPr>
            <a:spLocks noGrp="1"/>
          </p:cNvSpPr>
          <p:nvPr>
            <p:ph type="pic" sz="quarter" idx="12"/>
          </p:nvPr>
        </p:nvSpPr>
        <p:spPr>
          <a:xfrm>
            <a:off x="0" y="0"/>
            <a:ext cx="12191999" cy="6858000"/>
          </a:xfrm>
          <a:prstGeom prst="rect">
            <a:avLst/>
          </a:prstGeom>
          <a:gradFill>
            <a:gsLst>
              <a:gs pos="0">
                <a:schemeClr val="tx1">
                  <a:alpha val="20000"/>
                </a:schemeClr>
              </a:gs>
              <a:gs pos="98000">
                <a:schemeClr val="tx1">
                  <a:alpha val="5000"/>
                </a:schemeClr>
              </a:gs>
            </a:gsLst>
            <a:lin ang="5400000" scaled="1"/>
          </a:gradFill>
          <a:ln>
            <a:noFill/>
          </a:ln>
        </p:spPr>
        <p:txBody>
          <a:bodyPr wrap="square" anchor="ctr">
            <a:noAutofit/>
          </a:bodyPr>
          <a:lstStyle>
            <a:lvl1pPr algn="ctr">
              <a:defRPr sz="1200">
                <a:solidFill>
                  <a:schemeClr val="tx1"/>
                </a:solidFill>
              </a:defRPr>
            </a:lvl1pPr>
          </a:lstStyle>
          <a:p>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sp>
        <p:nvSpPr>
          <p:cNvPr id="5" name="Title 9"/>
          <p:cNvSpPr>
            <a:spLocks noGrp="1"/>
          </p:cNvSpPr>
          <p:nvPr>
            <p:ph type="title"/>
          </p:nvPr>
        </p:nvSpPr>
        <p:spPr>
          <a:xfrm>
            <a:off x="1724526" y="459392"/>
            <a:ext cx="3891083" cy="2358197"/>
          </a:xfrm>
        </p:spPr>
        <p:txBody>
          <a:bodyPr anchor="t">
            <a:normAutofit/>
          </a:bodyPr>
          <a:lstStyle>
            <a:lvl1pPr>
              <a:defRPr sz="3800" b="1" i="0">
                <a:latin typeface="Source Sans Pro" charset="0"/>
                <a:ea typeface="Source Sans Pro" charset="0"/>
                <a:cs typeface="Source Sans Pro" charset="0"/>
              </a:defRPr>
            </a:lvl1pPr>
          </a:lstStyle>
          <a:p>
            <a:r>
              <a:rPr lang="en-US"/>
              <a:t>Click to edit Master title style</a:t>
            </a:r>
          </a:p>
        </p:txBody>
      </p:sp>
      <p:sp>
        <p:nvSpPr>
          <p:cNvPr id="10" name="Picture Placeholder 9"/>
          <p:cNvSpPr>
            <a:spLocks noGrp="1"/>
          </p:cNvSpPr>
          <p:nvPr>
            <p:ph type="pic" sz="quarter" idx="12"/>
          </p:nvPr>
        </p:nvSpPr>
        <p:spPr>
          <a:xfrm>
            <a:off x="5285702" y="1"/>
            <a:ext cx="5753676" cy="2342503"/>
          </a:xfrm>
          <a:custGeom>
            <a:avLst/>
            <a:gdLst>
              <a:gd name="connsiteX0" fmla="*/ 814965 w 5753676"/>
              <a:gd name="connsiteY0" fmla="*/ 0 h 2342503"/>
              <a:gd name="connsiteX1" fmla="*/ 5601512 w 5753676"/>
              <a:gd name="connsiteY1" fmla="*/ 0 h 2342503"/>
              <a:gd name="connsiteX2" fmla="*/ 5655544 w 5753676"/>
              <a:gd name="connsiteY2" fmla="*/ 139332 h 2342503"/>
              <a:gd name="connsiteX3" fmla="*/ 5441342 w 5753676"/>
              <a:gd name="connsiteY3" fmla="*/ 1571527 h 2342503"/>
              <a:gd name="connsiteX4" fmla="*/ 399319 w 5753676"/>
              <a:gd name="connsiteY4" fmla="*/ 1359359 h 2342503"/>
              <a:gd name="connsiteX5" fmla="*/ 740490 w 5753676"/>
              <a:gd name="connsiteY5" fmla="*/ 30218 h 2342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3676" h="2342503">
                <a:moveTo>
                  <a:pt x="814965" y="0"/>
                </a:moveTo>
                <a:lnTo>
                  <a:pt x="5601512" y="0"/>
                </a:lnTo>
                <a:lnTo>
                  <a:pt x="5655544" y="139332"/>
                </a:lnTo>
                <a:cubicBezTo>
                  <a:pt x="5823075" y="653926"/>
                  <a:pt x="5791323" y="1162066"/>
                  <a:pt x="5441342" y="1571527"/>
                </a:cubicBezTo>
                <a:cubicBezTo>
                  <a:pt x="4509037" y="2667078"/>
                  <a:pt x="1785413" y="2593900"/>
                  <a:pt x="399319" y="1359359"/>
                </a:cubicBezTo>
                <a:cubicBezTo>
                  <a:pt x="-380359" y="664929"/>
                  <a:pt x="116980" y="297223"/>
                  <a:pt x="740490" y="30218"/>
                </a:cubicBezTo>
                <a:close/>
              </a:path>
            </a:pathLst>
          </a:custGeom>
          <a:gradFill>
            <a:gsLst>
              <a:gs pos="0">
                <a:schemeClr val="tx1">
                  <a:alpha val="20000"/>
                </a:schemeClr>
              </a:gs>
              <a:gs pos="98000">
                <a:schemeClr val="tx1">
                  <a:alpha val="5000"/>
                </a:schemeClr>
              </a:gs>
            </a:gsLst>
            <a:lin ang="5400000" scaled="1"/>
          </a:gradFill>
          <a:ln>
            <a:noFill/>
          </a:ln>
        </p:spPr>
        <p:txBody>
          <a:bodyPr wrap="square" anchor="ctr">
            <a:noAutofit/>
          </a:bodyPr>
          <a:lstStyle>
            <a:lvl1pPr algn="ctr">
              <a:defRPr sz="1200">
                <a:solidFill>
                  <a:schemeClr val="tx1"/>
                </a:solidFill>
              </a:defRPr>
            </a:lvl1pPr>
          </a:lstStyle>
          <a:p>
            <a:endParaRPr lang="en-US" dirty="0"/>
          </a:p>
        </p:txBody>
      </p:sp>
      <p:sp>
        <p:nvSpPr>
          <p:cNvPr id="14" name="Freeform 13"/>
          <p:cNvSpPr/>
          <p:nvPr userDrawn="1"/>
        </p:nvSpPr>
        <p:spPr>
          <a:xfrm>
            <a:off x="-125505" y="-205098"/>
            <a:ext cx="12478871" cy="7251357"/>
          </a:xfrm>
          <a:custGeom>
            <a:avLst/>
            <a:gdLst>
              <a:gd name="connsiteX0" fmla="*/ 0 w 12478871"/>
              <a:gd name="connsiteY0" fmla="*/ 6968122 h 7251357"/>
              <a:gd name="connsiteX1" fmla="*/ 46450 w 12478871"/>
              <a:gd name="connsiteY1" fmla="*/ 7012418 h 7251357"/>
              <a:gd name="connsiteX2" fmla="*/ 386417 w 12478871"/>
              <a:gd name="connsiteY2" fmla="*/ 7244838 h 7251357"/>
              <a:gd name="connsiteX3" fmla="*/ 401229 w 12478871"/>
              <a:gd name="connsiteY3" fmla="*/ 7251357 h 7251357"/>
              <a:gd name="connsiteX4" fmla="*/ 107756 w 12478871"/>
              <a:gd name="connsiteY4" fmla="*/ 7251357 h 7251357"/>
              <a:gd name="connsiteX5" fmla="*/ 0 w 12478871"/>
              <a:gd name="connsiteY5" fmla="*/ 7167230 h 7251357"/>
              <a:gd name="connsiteX6" fmla="*/ 4522428 w 12478871"/>
              <a:gd name="connsiteY6" fmla="*/ 6527471 h 7251357"/>
              <a:gd name="connsiteX7" fmla="*/ 5268732 w 12478871"/>
              <a:gd name="connsiteY7" fmla="*/ 6688450 h 7251357"/>
              <a:gd name="connsiteX8" fmla="*/ 5937937 w 12478871"/>
              <a:gd name="connsiteY8" fmla="*/ 7217469 h 7251357"/>
              <a:gd name="connsiteX9" fmla="*/ 5965436 w 12478871"/>
              <a:gd name="connsiteY9" fmla="*/ 7251357 h 7251357"/>
              <a:gd name="connsiteX10" fmla="*/ 5763562 w 12478871"/>
              <a:gd name="connsiteY10" fmla="*/ 7251357 h 7251357"/>
              <a:gd name="connsiteX11" fmla="*/ 5756617 w 12478871"/>
              <a:gd name="connsiteY11" fmla="*/ 7243414 h 7251357"/>
              <a:gd name="connsiteX12" fmla="*/ 5204574 w 12478871"/>
              <a:gd name="connsiteY12" fmla="*/ 6826363 h 7251357"/>
              <a:gd name="connsiteX13" fmla="*/ 4084381 w 12478871"/>
              <a:gd name="connsiteY13" fmla="*/ 6725260 h 7251357"/>
              <a:gd name="connsiteX14" fmla="*/ 2873481 w 12478871"/>
              <a:gd name="connsiteY14" fmla="*/ 7120837 h 7251357"/>
              <a:gd name="connsiteX15" fmla="*/ 2534386 w 12478871"/>
              <a:gd name="connsiteY15" fmla="*/ 7251357 h 7251357"/>
              <a:gd name="connsiteX16" fmla="*/ 2072110 w 12478871"/>
              <a:gd name="connsiteY16" fmla="*/ 7251357 h 7251357"/>
              <a:gd name="connsiteX17" fmla="*/ 2239076 w 12478871"/>
              <a:gd name="connsiteY17" fmla="*/ 7195922 h 7251357"/>
              <a:gd name="connsiteX18" fmla="*/ 2816697 w 12478871"/>
              <a:gd name="connsiteY18" fmla="*/ 6978017 h 7251357"/>
              <a:gd name="connsiteX19" fmla="*/ 4054883 w 12478871"/>
              <a:gd name="connsiteY19" fmla="*/ 6575078 h 7251357"/>
              <a:gd name="connsiteX20" fmla="*/ 4522428 w 12478871"/>
              <a:gd name="connsiteY20" fmla="*/ 6527471 h 7251357"/>
              <a:gd name="connsiteX21" fmla="*/ 12478871 w 12478871"/>
              <a:gd name="connsiteY21" fmla="*/ 6227821 h 7251357"/>
              <a:gd name="connsiteX22" fmla="*/ 12478871 w 12478871"/>
              <a:gd name="connsiteY22" fmla="*/ 6475656 h 7251357"/>
              <a:gd name="connsiteX23" fmla="*/ 12319837 w 12478871"/>
              <a:gd name="connsiteY23" fmla="*/ 6674064 h 7251357"/>
              <a:gd name="connsiteX24" fmla="*/ 12082809 w 12478871"/>
              <a:gd name="connsiteY24" fmla="*/ 6954950 h 7251357"/>
              <a:gd name="connsiteX25" fmla="*/ 11843296 w 12478871"/>
              <a:gd name="connsiteY25" fmla="*/ 7225156 h 7251357"/>
              <a:gd name="connsiteX26" fmla="*/ 11818912 w 12478871"/>
              <a:gd name="connsiteY26" fmla="*/ 7251357 h 7251357"/>
              <a:gd name="connsiteX27" fmla="*/ 11608966 w 12478871"/>
              <a:gd name="connsiteY27" fmla="*/ 7251357 h 7251357"/>
              <a:gd name="connsiteX28" fmla="*/ 11729365 w 12478871"/>
              <a:gd name="connsiteY28" fmla="*/ 7122119 h 7251357"/>
              <a:gd name="connsiteX29" fmla="*/ 11966291 w 12478871"/>
              <a:gd name="connsiteY29" fmla="*/ 6855319 h 7251357"/>
              <a:gd name="connsiteX30" fmla="*/ 12423409 w 12478871"/>
              <a:gd name="connsiteY30" fmla="*/ 6300787 h 7251357"/>
              <a:gd name="connsiteX31" fmla="*/ 11259292 w 12478871"/>
              <a:gd name="connsiteY31" fmla="*/ 0 h 7251357"/>
              <a:gd name="connsiteX32" fmla="*/ 11771609 w 12478871"/>
              <a:gd name="connsiteY32" fmla="*/ 0 h 7251357"/>
              <a:gd name="connsiteX33" fmla="*/ 11773907 w 12478871"/>
              <a:gd name="connsiteY33" fmla="*/ 754 h 7251357"/>
              <a:gd name="connsiteX34" fmla="*/ 12460385 w 12478871"/>
              <a:gd name="connsiteY34" fmla="*/ 307682 h 7251357"/>
              <a:gd name="connsiteX35" fmla="*/ 12478871 w 12478871"/>
              <a:gd name="connsiteY35" fmla="*/ 319091 h 7251357"/>
              <a:gd name="connsiteX36" fmla="*/ 12478871 w 12478871"/>
              <a:gd name="connsiteY36" fmla="*/ 500587 h 7251357"/>
              <a:gd name="connsiteX37" fmla="*/ 12386640 w 12478871"/>
              <a:gd name="connsiteY37" fmla="*/ 444122 h 7251357"/>
              <a:gd name="connsiteX38" fmla="*/ 11644911 w 12478871"/>
              <a:gd name="connsiteY38" fmla="*/ 120790 h 7251357"/>
              <a:gd name="connsiteX39" fmla="*/ 2920249 w 12478871"/>
              <a:gd name="connsiteY39" fmla="*/ 0 h 7251357"/>
              <a:gd name="connsiteX40" fmla="*/ 3521694 w 12478871"/>
              <a:gd name="connsiteY40" fmla="*/ 0 h 7251357"/>
              <a:gd name="connsiteX41" fmla="*/ 3313597 w 12478871"/>
              <a:gd name="connsiteY41" fmla="*/ 51738 h 7251357"/>
              <a:gd name="connsiteX42" fmla="*/ 2947226 w 12478871"/>
              <a:gd name="connsiteY42" fmla="*/ 153083 h 7251357"/>
              <a:gd name="connsiteX43" fmla="*/ 332951 w 12478871"/>
              <a:gd name="connsiteY43" fmla="*/ 1280920 h 7251357"/>
              <a:gd name="connsiteX44" fmla="*/ 56845 w 12478871"/>
              <a:gd name="connsiteY44" fmla="*/ 1464840 h 7251357"/>
              <a:gd name="connsiteX45" fmla="*/ 0 w 12478871"/>
              <a:gd name="connsiteY45" fmla="*/ 1507203 h 7251357"/>
              <a:gd name="connsiteX46" fmla="*/ 0 w 12478871"/>
              <a:gd name="connsiteY46" fmla="*/ 1316482 h 7251357"/>
              <a:gd name="connsiteX47" fmla="*/ 250356 w 12478871"/>
              <a:gd name="connsiteY47" fmla="*/ 1148897 h 7251357"/>
              <a:gd name="connsiteX48" fmla="*/ 2904454 w 12478871"/>
              <a:gd name="connsiteY48" fmla="*/ 4373 h 725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2478871" h="7251357">
                <a:moveTo>
                  <a:pt x="0" y="6968122"/>
                </a:moveTo>
                <a:lnTo>
                  <a:pt x="46450" y="7012418"/>
                </a:lnTo>
                <a:cubicBezTo>
                  <a:pt x="155593" y="7106435"/>
                  <a:pt x="268424" y="7183704"/>
                  <a:pt x="386417" y="7244838"/>
                </a:cubicBezTo>
                <a:lnTo>
                  <a:pt x="401229" y="7251357"/>
                </a:lnTo>
                <a:lnTo>
                  <a:pt x="107756" y="7251357"/>
                </a:lnTo>
                <a:lnTo>
                  <a:pt x="0" y="7167230"/>
                </a:lnTo>
                <a:close/>
                <a:moveTo>
                  <a:pt x="4522428" y="6527471"/>
                </a:moveTo>
                <a:cubicBezTo>
                  <a:pt x="4795287" y="6527471"/>
                  <a:pt x="5041597" y="6581458"/>
                  <a:pt x="5268732" y="6688450"/>
                </a:cubicBezTo>
                <a:cubicBezTo>
                  <a:pt x="5510986" y="6803296"/>
                  <a:pt x="5732084" y="6977772"/>
                  <a:pt x="5937937" y="7217469"/>
                </a:cubicBezTo>
                <a:lnTo>
                  <a:pt x="5965436" y="7251357"/>
                </a:lnTo>
                <a:lnTo>
                  <a:pt x="5763562" y="7251357"/>
                </a:lnTo>
                <a:lnTo>
                  <a:pt x="5756617" y="7243414"/>
                </a:lnTo>
                <a:cubicBezTo>
                  <a:pt x="5583513" y="7057389"/>
                  <a:pt x="5399769" y="6918846"/>
                  <a:pt x="5204574" y="6826363"/>
                </a:cubicBezTo>
                <a:cubicBezTo>
                  <a:pt x="4879356" y="6673236"/>
                  <a:pt x="4523903" y="6640844"/>
                  <a:pt x="4084381" y="6725260"/>
                </a:cubicBezTo>
                <a:cubicBezTo>
                  <a:pt x="3690580" y="6800351"/>
                  <a:pt x="3274656" y="6964275"/>
                  <a:pt x="2873481" y="7120837"/>
                </a:cubicBezTo>
                <a:lnTo>
                  <a:pt x="2534386" y="7251357"/>
                </a:lnTo>
                <a:lnTo>
                  <a:pt x="2072110" y="7251357"/>
                </a:lnTo>
                <a:lnTo>
                  <a:pt x="2239076" y="7195922"/>
                </a:lnTo>
                <a:cubicBezTo>
                  <a:pt x="2432472" y="7128567"/>
                  <a:pt x="2625881" y="7052740"/>
                  <a:pt x="2816697" y="6978017"/>
                </a:cubicBezTo>
                <a:cubicBezTo>
                  <a:pt x="3224509" y="6819001"/>
                  <a:pt x="3645595" y="6651641"/>
                  <a:pt x="4054883" y="6575078"/>
                </a:cubicBezTo>
                <a:cubicBezTo>
                  <a:pt x="4217122" y="6542686"/>
                  <a:pt x="4373463" y="6527471"/>
                  <a:pt x="4522428" y="6527471"/>
                </a:cubicBezTo>
                <a:close/>
                <a:moveTo>
                  <a:pt x="12478871" y="6227821"/>
                </a:moveTo>
                <a:lnTo>
                  <a:pt x="12478871" y="6475656"/>
                </a:lnTo>
                <a:lnTo>
                  <a:pt x="12319837" y="6674064"/>
                </a:lnTo>
                <a:cubicBezTo>
                  <a:pt x="12242698" y="6767836"/>
                  <a:pt x="12163652" y="6861516"/>
                  <a:pt x="12082809" y="6954950"/>
                </a:cubicBezTo>
                <a:cubicBezTo>
                  <a:pt x="12003901" y="7046175"/>
                  <a:pt x="11924014" y="7136289"/>
                  <a:pt x="11843296" y="7225156"/>
                </a:cubicBezTo>
                <a:lnTo>
                  <a:pt x="11818912" y="7251357"/>
                </a:lnTo>
                <a:lnTo>
                  <a:pt x="11608966" y="7251357"/>
                </a:lnTo>
                <a:lnTo>
                  <a:pt x="11729365" y="7122119"/>
                </a:lnTo>
                <a:cubicBezTo>
                  <a:pt x="11809190" y="7034358"/>
                  <a:pt x="11888213" y="6945379"/>
                  <a:pt x="11966291" y="6855319"/>
                </a:cubicBezTo>
                <a:cubicBezTo>
                  <a:pt x="12126134" y="6671150"/>
                  <a:pt x="12278787" y="6485877"/>
                  <a:pt x="12423409" y="6300787"/>
                </a:cubicBezTo>
                <a:close/>
                <a:moveTo>
                  <a:pt x="11259292" y="0"/>
                </a:moveTo>
                <a:lnTo>
                  <a:pt x="11771609" y="0"/>
                </a:lnTo>
                <a:lnTo>
                  <a:pt x="11773907" y="754"/>
                </a:lnTo>
                <a:cubicBezTo>
                  <a:pt x="12025472" y="92347"/>
                  <a:pt x="12253161" y="194309"/>
                  <a:pt x="12460385" y="307682"/>
                </a:cubicBezTo>
                <a:lnTo>
                  <a:pt x="12478871" y="319091"/>
                </a:lnTo>
                <a:lnTo>
                  <a:pt x="12478871" y="500587"/>
                </a:lnTo>
                <a:lnTo>
                  <a:pt x="12386640" y="444122"/>
                </a:lnTo>
                <a:cubicBezTo>
                  <a:pt x="12157476" y="318847"/>
                  <a:pt x="11907756" y="212254"/>
                  <a:pt x="11644911" y="120790"/>
                </a:cubicBezTo>
                <a:close/>
                <a:moveTo>
                  <a:pt x="2920249" y="0"/>
                </a:moveTo>
                <a:lnTo>
                  <a:pt x="3521694" y="0"/>
                </a:lnTo>
                <a:lnTo>
                  <a:pt x="3313597" y="51738"/>
                </a:lnTo>
                <a:cubicBezTo>
                  <a:pt x="3189906" y="84196"/>
                  <a:pt x="3067708" y="117991"/>
                  <a:pt x="2947226" y="153083"/>
                </a:cubicBezTo>
                <a:cubicBezTo>
                  <a:pt x="1923640" y="450011"/>
                  <a:pt x="1043857" y="830374"/>
                  <a:pt x="332951" y="1280920"/>
                </a:cubicBezTo>
                <a:cubicBezTo>
                  <a:pt x="237359" y="1341226"/>
                  <a:pt x="145315" y="1402544"/>
                  <a:pt x="56845" y="1464840"/>
                </a:cubicBezTo>
                <a:lnTo>
                  <a:pt x="0" y="1507203"/>
                </a:lnTo>
                <a:lnTo>
                  <a:pt x="0" y="1316482"/>
                </a:lnTo>
                <a:lnTo>
                  <a:pt x="250356" y="1148897"/>
                </a:lnTo>
                <a:cubicBezTo>
                  <a:pt x="974536" y="690499"/>
                  <a:pt x="1866856" y="306210"/>
                  <a:pt x="2904454" y="4373"/>
                </a:cubicBezTo>
                <a:close/>
              </a:path>
            </a:pathLst>
          </a:custGeom>
          <a:gradFill>
            <a:gsLst>
              <a:gs pos="0">
                <a:schemeClr val="accent3"/>
              </a:gs>
              <a:gs pos="97000">
                <a:schemeClr val="accent4"/>
              </a:gs>
            </a:gsLst>
            <a:lin ang="0" scaled="0"/>
          </a:gradFill>
          <a:ln w="127000">
            <a:noFill/>
            <a:miter lim="400000"/>
          </a:ln>
          <a:effectLst>
            <a:innerShdw blurRad="114300">
              <a:schemeClr val="bg1"/>
            </a:innerShdw>
          </a:effectLst>
        </p:spPr>
        <p:txBody>
          <a:bodyPr wrap="square" lIns="38100" tIns="38100" rIns="38100" bIns="38100" anchor="ctr">
            <a:noAutofit/>
          </a:bodyPr>
          <a:lstStyle/>
          <a:p>
            <a:pPr>
              <a:defRPr>
                <a:effectLst>
                  <a:outerShdw blurRad="38100" dist="12700" dir="5400000" rotWithShape="0">
                    <a:srgbClr val="000000">
                      <a:alpha val="50000"/>
                    </a:srgbClr>
                  </a:outerShdw>
                </a:effectLst>
              </a:defRPr>
            </a:pPr>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Custom Layout">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382288" y="1"/>
            <a:ext cx="5760557" cy="2433259"/>
          </a:xfrm>
          <a:custGeom>
            <a:avLst/>
            <a:gdLst>
              <a:gd name="connsiteX0" fmla="*/ 24769 w 5760557"/>
              <a:gd name="connsiteY0" fmla="*/ 0 h 2433259"/>
              <a:gd name="connsiteX1" fmla="*/ 5760557 w 5760557"/>
              <a:gd name="connsiteY1" fmla="*/ 0 h 2433259"/>
              <a:gd name="connsiteX2" fmla="*/ 5735186 w 5760557"/>
              <a:gd name="connsiteY2" fmla="*/ 54710 h 2433259"/>
              <a:gd name="connsiteX3" fmla="*/ 2126371 w 5760557"/>
              <a:gd name="connsiteY3" fmla="*/ 2433259 h 2433259"/>
              <a:gd name="connsiteX4" fmla="*/ 0 w 5760557"/>
              <a:gd name="connsiteY4" fmla="*/ 257345 h 2433259"/>
              <a:gd name="connsiteX5" fmla="*/ 10105 w 5760557"/>
              <a:gd name="connsiteY5" fmla="*/ 77229 h 243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0557" h="2433259">
                <a:moveTo>
                  <a:pt x="24769" y="0"/>
                </a:moveTo>
                <a:lnTo>
                  <a:pt x="5760557" y="0"/>
                </a:lnTo>
                <a:lnTo>
                  <a:pt x="5735186" y="54710"/>
                </a:lnTo>
                <a:cubicBezTo>
                  <a:pt x="5204634" y="1081491"/>
                  <a:pt x="3026189" y="2433259"/>
                  <a:pt x="2126371" y="2433259"/>
                </a:cubicBezTo>
                <a:cubicBezTo>
                  <a:pt x="1098277" y="2433259"/>
                  <a:pt x="0" y="1285583"/>
                  <a:pt x="0" y="257345"/>
                </a:cubicBezTo>
                <a:cubicBezTo>
                  <a:pt x="0" y="193080"/>
                  <a:pt x="3428" y="133138"/>
                  <a:pt x="10105" y="77229"/>
                </a:cubicBezTo>
                <a:close/>
              </a:path>
            </a:pathLst>
          </a:custGeom>
          <a:gradFill>
            <a:gsLst>
              <a:gs pos="0">
                <a:schemeClr val="tx1">
                  <a:alpha val="20000"/>
                </a:schemeClr>
              </a:gs>
              <a:gs pos="98000">
                <a:schemeClr val="tx1">
                  <a:alpha val="5000"/>
                </a:schemeClr>
              </a:gs>
            </a:gsLst>
            <a:lin ang="5400000" scaled="1"/>
          </a:gradFill>
          <a:ln>
            <a:noFill/>
          </a:ln>
        </p:spPr>
        <p:txBody>
          <a:bodyPr wrap="square" anchor="ctr">
            <a:noAutofit/>
          </a:bodyPr>
          <a:lstStyle>
            <a:lvl1pPr algn="ctr">
              <a:defRPr sz="1200">
                <a:solidFill>
                  <a:schemeClr val="tx1"/>
                </a:solidFill>
              </a:defRPr>
            </a:lvl1pPr>
          </a:lstStyle>
          <a:p>
            <a:endParaRPr lang="en-US" dirty="0"/>
          </a:p>
        </p:txBody>
      </p:sp>
      <p:sp>
        <p:nvSpPr>
          <p:cNvPr id="9" name="Picture Placeholder 8"/>
          <p:cNvSpPr>
            <a:spLocks noGrp="1"/>
          </p:cNvSpPr>
          <p:nvPr>
            <p:ph type="pic" sz="quarter" idx="13"/>
          </p:nvPr>
        </p:nvSpPr>
        <p:spPr>
          <a:xfrm>
            <a:off x="1000666" y="4104360"/>
            <a:ext cx="5799021" cy="2753640"/>
          </a:xfrm>
          <a:custGeom>
            <a:avLst/>
            <a:gdLst>
              <a:gd name="connsiteX0" fmla="*/ 1504228 w 5799021"/>
              <a:gd name="connsiteY0" fmla="*/ 1279 h 2753640"/>
              <a:gd name="connsiteX1" fmla="*/ 1934203 w 5799021"/>
              <a:gd name="connsiteY1" fmla="*/ 87937 h 2753640"/>
              <a:gd name="connsiteX2" fmla="*/ 4739888 w 5799021"/>
              <a:gd name="connsiteY2" fmla="*/ 1529026 h 2753640"/>
              <a:gd name="connsiteX3" fmla="*/ 4996756 w 5799021"/>
              <a:gd name="connsiteY3" fmla="*/ 2725254 h 2753640"/>
              <a:gd name="connsiteX4" fmla="*/ 4949294 w 5799021"/>
              <a:gd name="connsiteY4" fmla="*/ 2753640 h 2753640"/>
              <a:gd name="connsiteX5" fmla="*/ 215383 w 5799021"/>
              <a:gd name="connsiteY5" fmla="*/ 2753640 h 2753640"/>
              <a:gd name="connsiteX6" fmla="*/ 173944 w 5799021"/>
              <a:gd name="connsiteY6" fmla="*/ 2696233 h 2753640"/>
              <a:gd name="connsiteX7" fmla="*/ 7378 w 5799021"/>
              <a:gd name="connsiteY7" fmla="*/ 2170247 h 2753640"/>
              <a:gd name="connsiteX8" fmla="*/ 1504228 w 5799021"/>
              <a:gd name="connsiteY8" fmla="*/ 1279 h 275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99021" h="2753640">
                <a:moveTo>
                  <a:pt x="1504228" y="1279"/>
                </a:moveTo>
                <a:cubicBezTo>
                  <a:pt x="1663816" y="-6641"/>
                  <a:pt x="1812113" y="22221"/>
                  <a:pt x="1934203" y="87937"/>
                </a:cubicBezTo>
                <a:cubicBezTo>
                  <a:pt x="2579958" y="436329"/>
                  <a:pt x="3055938" y="1834087"/>
                  <a:pt x="4739888" y="1529026"/>
                </a:cubicBezTo>
                <a:cubicBezTo>
                  <a:pt x="6254063" y="1254497"/>
                  <a:pt x="5964339" y="2084935"/>
                  <a:pt x="4996756" y="2725254"/>
                </a:cubicBezTo>
                <a:lnTo>
                  <a:pt x="4949294" y="2753640"/>
                </a:lnTo>
                <a:lnTo>
                  <a:pt x="215383" y="2753640"/>
                </a:lnTo>
                <a:lnTo>
                  <a:pt x="173944" y="2696233"/>
                </a:lnTo>
                <a:cubicBezTo>
                  <a:pt x="81326" y="2553013"/>
                  <a:pt x="21958" y="2379802"/>
                  <a:pt x="7378" y="2170247"/>
                </a:cubicBezTo>
                <a:cubicBezTo>
                  <a:pt x="-90879" y="760587"/>
                  <a:pt x="812679" y="35598"/>
                  <a:pt x="1504228" y="1279"/>
                </a:cubicBezTo>
                <a:close/>
              </a:path>
            </a:pathLst>
          </a:custGeom>
          <a:gradFill>
            <a:gsLst>
              <a:gs pos="0">
                <a:schemeClr val="tx1">
                  <a:alpha val="20000"/>
                </a:schemeClr>
              </a:gs>
              <a:gs pos="98000">
                <a:schemeClr val="tx1">
                  <a:alpha val="5000"/>
                </a:schemeClr>
              </a:gs>
            </a:gsLst>
            <a:lin ang="5400000" scaled="1"/>
          </a:gradFill>
          <a:ln>
            <a:noFill/>
          </a:ln>
        </p:spPr>
        <p:txBody>
          <a:bodyPr wrap="square" anchor="ctr">
            <a:noAutofit/>
          </a:bodyPr>
          <a:lstStyle>
            <a:lvl1pPr algn="ctr">
              <a:defRPr sz="1200">
                <a:solidFill>
                  <a:schemeClr val="tx1"/>
                </a:solidFill>
              </a:defRPr>
            </a:lvl1pPr>
          </a:lstStyle>
          <a:p>
            <a:endParaRPr lang="en-US" dirty="0"/>
          </a:p>
        </p:txBody>
      </p:sp>
      <p:sp>
        <p:nvSpPr>
          <p:cNvPr id="16" name="Freeform 15"/>
          <p:cNvSpPr/>
          <p:nvPr userDrawn="1"/>
        </p:nvSpPr>
        <p:spPr>
          <a:xfrm rot="6300000">
            <a:off x="1446512" y="2261914"/>
            <a:ext cx="4195003" cy="7140319"/>
          </a:xfrm>
          <a:custGeom>
            <a:avLst/>
            <a:gdLst>
              <a:gd name="connsiteX0" fmla="*/ 754537 w 4195003"/>
              <a:gd name="connsiteY0" fmla="*/ 6272546 h 7140319"/>
              <a:gd name="connsiteX1" fmla="*/ 1079640 w 4195003"/>
              <a:gd name="connsiteY1" fmla="*/ 5619668 h 7140319"/>
              <a:gd name="connsiteX2" fmla="*/ 14470 w 4195003"/>
              <a:gd name="connsiteY2" fmla="*/ 318500 h 7140319"/>
              <a:gd name="connsiteX3" fmla="*/ 2418398 w 4195003"/>
              <a:gd name="connsiteY3" fmla="*/ 418511 h 7140319"/>
              <a:gd name="connsiteX4" fmla="*/ 2505555 w 4195003"/>
              <a:gd name="connsiteY4" fmla="*/ 452629 h 7140319"/>
              <a:gd name="connsiteX5" fmla="*/ 4195003 w 4195003"/>
              <a:gd name="connsiteY5" fmla="*/ 6757734 h 7140319"/>
              <a:gd name="connsiteX6" fmla="*/ 2767179 w 4195003"/>
              <a:gd name="connsiteY6" fmla="*/ 7140319 h 7140319"/>
              <a:gd name="connsiteX7" fmla="*/ 2675078 w 4195003"/>
              <a:gd name="connsiteY7" fmla="*/ 7132649 h 7140319"/>
              <a:gd name="connsiteX8" fmla="*/ 754537 w 4195003"/>
              <a:gd name="connsiteY8" fmla="*/ 6272546 h 7140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5003" h="7140319">
                <a:moveTo>
                  <a:pt x="754537" y="6272546"/>
                </a:moveTo>
                <a:cubicBezTo>
                  <a:pt x="715293" y="6081127"/>
                  <a:pt x="808126" y="5862390"/>
                  <a:pt x="1079640" y="5619668"/>
                </a:cubicBezTo>
                <a:cubicBezTo>
                  <a:pt x="3033989" y="3872166"/>
                  <a:pt x="-242510" y="2352898"/>
                  <a:pt x="14470" y="318500"/>
                </a:cubicBezTo>
                <a:cubicBezTo>
                  <a:pt x="78886" y="-190803"/>
                  <a:pt x="1198183" y="-38676"/>
                  <a:pt x="2418398" y="418511"/>
                </a:cubicBezTo>
                <a:lnTo>
                  <a:pt x="2505555" y="452629"/>
                </a:lnTo>
                <a:lnTo>
                  <a:pt x="4195003" y="6757734"/>
                </a:lnTo>
                <a:lnTo>
                  <a:pt x="2767179" y="7140319"/>
                </a:lnTo>
                <a:lnTo>
                  <a:pt x="2675078" y="7132649"/>
                </a:lnTo>
                <a:cubicBezTo>
                  <a:pt x="1703662" y="7034008"/>
                  <a:pt x="848721" y="6731952"/>
                  <a:pt x="754537" y="6272546"/>
                </a:cubicBezTo>
                <a:close/>
              </a:path>
            </a:pathLst>
          </a:custGeom>
          <a:noFill/>
          <a:ln w="6350">
            <a:solidFill>
              <a:schemeClr val="tx1">
                <a:alpha val="15000"/>
              </a:schemeClr>
            </a:solidFill>
            <a:miter lim="400000"/>
          </a:ln>
        </p:spPr>
        <p:txBody>
          <a:bodyPr wrap="square" lIns="38100" tIns="38100" rIns="38100" bIns="38100" anchor="ctr">
            <a:noAutofit/>
          </a:bodyPr>
          <a:lstStyle/>
          <a:p>
            <a:pPr>
              <a:defRPr>
                <a:effectLst>
                  <a:outerShdw blurRad="38100" dist="12700" dir="5400000" rotWithShape="0">
                    <a:srgbClr val="000000">
                      <a:alpha val="50000"/>
                    </a:srgbClr>
                  </a:outerShdw>
                </a:effectLst>
              </a:defRPr>
            </a:pPr>
            <a:endParaRPr dirty="0"/>
          </a:p>
        </p:txBody>
      </p:sp>
      <p:sp>
        <p:nvSpPr>
          <p:cNvPr id="14" name="Freeform 13"/>
          <p:cNvSpPr/>
          <p:nvPr userDrawn="1"/>
        </p:nvSpPr>
        <p:spPr>
          <a:xfrm rot="7674710">
            <a:off x="914563" y="-2863894"/>
            <a:ext cx="5268413" cy="6023997"/>
          </a:xfrm>
          <a:custGeom>
            <a:avLst/>
            <a:gdLst>
              <a:gd name="connsiteX0" fmla="*/ 4668964 w 5268413"/>
              <a:gd name="connsiteY0" fmla="*/ 6023997 h 6023997"/>
              <a:gd name="connsiteX1" fmla="*/ 0 w 5268413"/>
              <a:gd name="connsiteY1" fmla="*/ 29003 h 6023997"/>
              <a:gd name="connsiteX2" fmla="*/ 9891 w 5268413"/>
              <a:gd name="connsiteY2" fmla="*/ 25855 h 6023997"/>
              <a:gd name="connsiteX3" fmla="*/ 5101167 w 5268413"/>
              <a:gd name="connsiteY3" fmla="*/ 3265423 h 6023997"/>
              <a:gd name="connsiteX4" fmla="*/ 5020266 w 5268413"/>
              <a:gd name="connsiteY4" fmla="*/ 5553569 h 6023997"/>
              <a:gd name="connsiteX5" fmla="*/ 5096802 w 5268413"/>
              <a:gd name="connsiteY5" fmla="*/ 5690793 h 602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8413" h="6023997">
                <a:moveTo>
                  <a:pt x="4668964" y="6023997"/>
                </a:moveTo>
                <a:lnTo>
                  <a:pt x="0" y="29003"/>
                </a:lnTo>
                <a:lnTo>
                  <a:pt x="9891" y="25855"/>
                </a:lnTo>
                <a:cubicBezTo>
                  <a:pt x="1352291" y="-267086"/>
                  <a:pt x="6226651" y="1999700"/>
                  <a:pt x="5101167" y="3265423"/>
                </a:cubicBezTo>
                <a:cubicBezTo>
                  <a:pt x="4276532" y="4192364"/>
                  <a:pt x="4683456" y="4953870"/>
                  <a:pt x="5020266" y="5553569"/>
                </a:cubicBezTo>
                <a:lnTo>
                  <a:pt x="5096802" y="5690793"/>
                </a:lnTo>
                <a:close/>
              </a:path>
            </a:pathLst>
          </a:custGeom>
          <a:noFill/>
          <a:ln w="6350">
            <a:solidFill>
              <a:schemeClr val="tx1">
                <a:alpha val="15000"/>
              </a:schemeClr>
            </a:solidFill>
            <a:miter lim="400000"/>
          </a:ln>
        </p:spPr>
        <p:txBody>
          <a:bodyPr wrap="square" lIns="38100" tIns="38100" rIns="38100" bIns="38100" anchor="ctr">
            <a:noAutofit/>
          </a:bodyPr>
          <a:lstStyle/>
          <a:p>
            <a:pPr>
              <a:defRPr>
                <a:effectLst>
                  <a:outerShdw blurRad="38100" dist="12700" dir="5400000" rotWithShape="0">
                    <a:srgbClr val="000000">
                      <a:alpha val="50000"/>
                    </a:srgbClr>
                  </a:outerShdw>
                </a:effectLst>
              </a:defRPr>
            </a:pPr>
            <a:endParaRPr dirty="0"/>
          </a:p>
        </p:txBody>
      </p:sp>
    </p:spTree>
    <p:extLst>
      <p:ext uri="{BB962C8B-B14F-4D97-AF65-F5344CB8AC3E}">
        <p14:creationId xmlns:p14="http://schemas.microsoft.com/office/powerpoint/2010/main" val="2120821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5_Custom Layout">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2400067" y="1"/>
            <a:ext cx="9791932" cy="3341943"/>
          </a:xfrm>
          <a:custGeom>
            <a:avLst/>
            <a:gdLst>
              <a:gd name="connsiteX0" fmla="*/ 2367016 w 9791932"/>
              <a:gd name="connsiteY0" fmla="*/ 0 h 3341943"/>
              <a:gd name="connsiteX1" fmla="*/ 9791932 w 9791932"/>
              <a:gd name="connsiteY1" fmla="*/ 0 h 3341943"/>
              <a:gd name="connsiteX2" fmla="*/ 9791932 w 9791932"/>
              <a:gd name="connsiteY2" fmla="*/ 1041139 h 3341943"/>
              <a:gd name="connsiteX3" fmla="*/ 9755988 w 9791932"/>
              <a:gd name="connsiteY3" fmla="*/ 1129683 h 3341943"/>
              <a:gd name="connsiteX4" fmla="*/ 2159236 w 9791932"/>
              <a:gd name="connsiteY4" fmla="*/ 3022846 h 3341943"/>
              <a:gd name="connsiteX5" fmla="*/ 1433069 w 9791932"/>
              <a:gd name="connsiteY5" fmla="*/ 312752 h 3341943"/>
              <a:gd name="connsiteX6" fmla="*/ 2282993 w 9791932"/>
              <a:gd name="connsiteY6" fmla="*/ 61867 h 334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91932" h="3341943">
                <a:moveTo>
                  <a:pt x="2367016" y="0"/>
                </a:moveTo>
                <a:lnTo>
                  <a:pt x="9791932" y="0"/>
                </a:lnTo>
                <a:lnTo>
                  <a:pt x="9791932" y="1041139"/>
                </a:lnTo>
                <a:lnTo>
                  <a:pt x="9755988" y="1129683"/>
                </a:lnTo>
                <a:cubicBezTo>
                  <a:pt x="8734081" y="3433651"/>
                  <a:pt x="4427791" y="3686090"/>
                  <a:pt x="2159236" y="3022846"/>
                </a:cubicBezTo>
                <a:cubicBezTo>
                  <a:pt x="-872979" y="2134243"/>
                  <a:pt x="-322833" y="292031"/>
                  <a:pt x="1433069" y="312752"/>
                </a:cubicBezTo>
                <a:cubicBezTo>
                  <a:pt x="1762494" y="317763"/>
                  <a:pt x="2040615" y="224689"/>
                  <a:pt x="2282993" y="61867"/>
                </a:cubicBezTo>
                <a:close/>
              </a:path>
            </a:pathLst>
          </a:custGeom>
          <a:gradFill>
            <a:gsLst>
              <a:gs pos="0">
                <a:schemeClr val="tx1">
                  <a:alpha val="20000"/>
                </a:schemeClr>
              </a:gs>
              <a:gs pos="98000">
                <a:schemeClr val="tx1">
                  <a:alpha val="5000"/>
                </a:schemeClr>
              </a:gs>
            </a:gsLst>
            <a:lin ang="5400000" scaled="1"/>
          </a:gradFill>
          <a:ln>
            <a:noFill/>
          </a:ln>
        </p:spPr>
        <p:txBody>
          <a:bodyPr wrap="square" anchor="ctr">
            <a:noAutofit/>
          </a:bodyPr>
          <a:lstStyle>
            <a:lvl1pPr algn="ctr">
              <a:defRPr sz="1200">
                <a:solidFill>
                  <a:schemeClr val="tx1"/>
                </a:solidFill>
              </a:defRPr>
            </a:lvl1pPr>
          </a:lstStyle>
          <a:p>
            <a:endParaRPr lang="en-US" dirty="0"/>
          </a:p>
        </p:txBody>
      </p:sp>
      <p:sp>
        <p:nvSpPr>
          <p:cNvPr id="8" name="Freeform 7"/>
          <p:cNvSpPr/>
          <p:nvPr userDrawn="1"/>
        </p:nvSpPr>
        <p:spPr>
          <a:xfrm rot="7674710">
            <a:off x="1071104" y="-3363155"/>
            <a:ext cx="6216175" cy="7107685"/>
          </a:xfrm>
          <a:custGeom>
            <a:avLst/>
            <a:gdLst>
              <a:gd name="connsiteX0" fmla="*/ 4668964 w 5268413"/>
              <a:gd name="connsiteY0" fmla="*/ 6023997 h 6023997"/>
              <a:gd name="connsiteX1" fmla="*/ 0 w 5268413"/>
              <a:gd name="connsiteY1" fmla="*/ 29003 h 6023997"/>
              <a:gd name="connsiteX2" fmla="*/ 9891 w 5268413"/>
              <a:gd name="connsiteY2" fmla="*/ 25855 h 6023997"/>
              <a:gd name="connsiteX3" fmla="*/ 5101167 w 5268413"/>
              <a:gd name="connsiteY3" fmla="*/ 3265423 h 6023997"/>
              <a:gd name="connsiteX4" fmla="*/ 5020266 w 5268413"/>
              <a:gd name="connsiteY4" fmla="*/ 5553569 h 6023997"/>
              <a:gd name="connsiteX5" fmla="*/ 5096802 w 5268413"/>
              <a:gd name="connsiteY5" fmla="*/ 5690793 h 602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8413" h="6023997">
                <a:moveTo>
                  <a:pt x="4668964" y="6023997"/>
                </a:moveTo>
                <a:lnTo>
                  <a:pt x="0" y="29003"/>
                </a:lnTo>
                <a:lnTo>
                  <a:pt x="9891" y="25855"/>
                </a:lnTo>
                <a:cubicBezTo>
                  <a:pt x="1352291" y="-267086"/>
                  <a:pt x="6226651" y="1999700"/>
                  <a:pt x="5101167" y="3265423"/>
                </a:cubicBezTo>
                <a:cubicBezTo>
                  <a:pt x="4276532" y="4192364"/>
                  <a:pt x="4683456" y="4953870"/>
                  <a:pt x="5020266" y="5553569"/>
                </a:cubicBezTo>
                <a:lnTo>
                  <a:pt x="5096802" y="5690793"/>
                </a:lnTo>
                <a:close/>
              </a:path>
            </a:pathLst>
          </a:custGeom>
          <a:noFill/>
          <a:ln w="6350">
            <a:solidFill>
              <a:schemeClr val="tx1">
                <a:alpha val="15000"/>
              </a:schemeClr>
            </a:solidFill>
            <a:miter lim="400000"/>
          </a:ln>
        </p:spPr>
        <p:txBody>
          <a:bodyPr wrap="square" lIns="38100" tIns="38100" rIns="38100" bIns="38100" anchor="ctr">
            <a:noAutofit/>
          </a:bodyPr>
          <a:lstStyle/>
          <a:p>
            <a:pPr>
              <a:defRPr>
                <a:effectLst>
                  <a:outerShdw blurRad="38100" dist="12700" dir="5400000" rotWithShape="0">
                    <a:srgbClr val="000000">
                      <a:alpha val="50000"/>
                    </a:srgbClr>
                  </a:outerShdw>
                </a:effectLst>
              </a:defRPr>
            </a:pPr>
            <a:endParaRPr dirty="0"/>
          </a:p>
        </p:txBody>
      </p:sp>
    </p:spTree>
    <p:extLst>
      <p:ext uri="{BB962C8B-B14F-4D97-AF65-F5344CB8AC3E}">
        <p14:creationId xmlns:p14="http://schemas.microsoft.com/office/powerpoint/2010/main" val="739003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6_Custom Layout">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5937015" y="0"/>
            <a:ext cx="6254984" cy="6858000"/>
          </a:xfrm>
          <a:custGeom>
            <a:avLst/>
            <a:gdLst>
              <a:gd name="connsiteX0" fmla="*/ 1716897 w 6254984"/>
              <a:gd name="connsiteY0" fmla="*/ 0 h 6858000"/>
              <a:gd name="connsiteX1" fmla="*/ 5640804 w 6254984"/>
              <a:gd name="connsiteY1" fmla="*/ 0 h 6858000"/>
              <a:gd name="connsiteX2" fmla="*/ 5654658 w 6254984"/>
              <a:gd name="connsiteY2" fmla="*/ 75071 h 6858000"/>
              <a:gd name="connsiteX3" fmla="*/ 5651315 w 6254984"/>
              <a:gd name="connsiteY3" fmla="*/ 2519060 h 6858000"/>
              <a:gd name="connsiteX4" fmla="*/ 6217670 w 6254984"/>
              <a:gd name="connsiteY4" fmla="*/ 4656366 h 6858000"/>
              <a:gd name="connsiteX5" fmla="*/ 6254984 w 6254984"/>
              <a:gd name="connsiteY5" fmla="*/ 4758163 h 6858000"/>
              <a:gd name="connsiteX6" fmla="*/ 6254984 w 6254984"/>
              <a:gd name="connsiteY6" fmla="*/ 6858000 h 6858000"/>
              <a:gd name="connsiteX7" fmla="*/ 870120 w 6254984"/>
              <a:gd name="connsiteY7" fmla="*/ 6858000 h 6858000"/>
              <a:gd name="connsiteX8" fmla="*/ 901255 w 6254984"/>
              <a:gd name="connsiteY8" fmla="*/ 6757768 h 6858000"/>
              <a:gd name="connsiteX9" fmla="*/ 314499 w 6254984"/>
              <a:gd name="connsiteY9" fmla="*/ 3347224 h 6858000"/>
              <a:gd name="connsiteX10" fmla="*/ 1651199 w 6254984"/>
              <a:gd name="connsiteY10" fmla="*/ 4015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54984" h="6858000">
                <a:moveTo>
                  <a:pt x="1716897" y="0"/>
                </a:moveTo>
                <a:lnTo>
                  <a:pt x="5640804" y="0"/>
                </a:lnTo>
                <a:lnTo>
                  <a:pt x="5654658" y="75071"/>
                </a:lnTo>
                <a:cubicBezTo>
                  <a:pt x="5761424" y="742863"/>
                  <a:pt x="5684580" y="1630962"/>
                  <a:pt x="5651315" y="2519060"/>
                </a:cubicBezTo>
                <a:cubicBezTo>
                  <a:pt x="5622962" y="3280086"/>
                  <a:pt x="5954681" y="3978096"/>
                  <a:pt x="6217670" y="4656366"/>
                </a:cubicBezTo>
                <a:lnTo>
                  <a:pt x="6254984" y="4758163"/>
                </a:lnTo>
                <a:lnTo>
                  <a:pt x="6254984" y="6858000"/>
                </a:lnTo>
                <a:lnTo>
                  <a:pt x="870120" y="6858000"/>
                </a:lnTo>
                <a:lnTo>
                  <a:pt x="901255" y="6757768"/>
                </a:lnTo>
                <a:cubicBezTo>
                  <a:pt x="1165699" y="5739293"/>
                  <a:pt x="1018025" y="4382764"/>
                  <a:pt x="314499" y="3347224"/>
                </a:cubicBezTo>
                <a:cubicBezTo>
                  <a:pt x="-459088" y="2208130"/>
                  <a:pt x="273305" y="949705"/>
                  <a:pt x="1651199" y="40153"/>
                </a:cubicBezTo>
                <a:close/>
              </a:path>
            </a:pathLst>
          </a:custGeom>
          <a:gradFill>
            <a:gsLst>
              <a:gs pos="0">
                <a:schemeClr val="tx1">
                  <a:alpha val="20000"/>
                </a:schemeClr>
              </a:gs>
              <a:gs pos="98000">
                <a:schemeClr val="tx1">
                  <a:alpha val="5000"/>
                </a:schemeClr>
              </a:gs>
            </a:gsLst>
            <a:lin ang="5400000" scaled="1"/>
          </a:gradFill>
          <a:ln>
            <a:noFill/>
          </a:ln>
        </p:spPr>
        <p:txBody>
          <a:bodyPr wrap="square" anchor="ctr">
            <a:noAutofit/>
          </a:bodyPr>
          <a:lstStyle>
            <a:lvl1pPr algn="ctr">
              <a:defRPr sz="1200">
                <a:solidFill>
                  <a:schemeClr val="tx1"/>
                </a:solidFill>
              </a:defRPr>
            </a:lvl1pPr>
          </a:lstStyle>
          <a:p>
            <a:endParaRPr lang="en-US" dirty="0"/>
          </a:p>
        </p:txBody>
      </p:sp>
    </p:spTree>
    <p:extLst>
      <p:ext uri="{BB962C8B-B14F-4D97-AF65-F5344CB8AC3E}">
        <p14:creationId xmlns:p14="http://schemas.microsoft.com/office/powerpoint/2010/main" val="926422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cxnSp>
        <p:nvCxnSpPr>
          <p:cNvPr id="4" name="Straight Connector 3"/>
          <p:cNvCxnSpPr/>
          <p:nvPr userDrawn="1"/>
        </p:nvCxnSpPr>
        <p:spPr>
          <a:xfrm>
            <a:off x="2703702" y="3429000"/>
            <a:ext cx="9488298" cy="0"/>
          </a:xfrm>
          <a:prstGeom prst="line">
            <a:avLst/>
          </a:prstGeom>
          <a:ln>
            <a:solidFill>
              <a:schemeClr val="tx1">
                <a:alpha val="15000"/>
              </a:schemeClr>
            </a:solidFill>
          </a:ln>
        </p:spPr>
        <p:style>
          <a:lnRef idx="1">
            <a:schemeClr val="accent1"/>
          </a:lnRef>
          <a:fillRef idx="0">
            <a:schemeClr val="accent1"/>
          </a:fillRef>
          <a:effectRef idx="0">
            <a:schemeClr val="accent1"/>
          </a:effectRef>
          <a:fontRef idx="minor">
            <a:schemeClr val="tx1"/>
          </a:fontRef>
        </p:style>
      </p:cxnSp>
      <p:sp>
        <p:nvSpPr>
          <p:cNvPr id="5" name="Title 9"/>
          <p:cNvSpPr>
            <a:spLocks noGrp="1"/>
          </p:cNvSpPr>
          <p:nvPr>
            <p:ph type="title"/>
          </p:nvPr>
        </p:nvSpPr>
        <p:spPr>
          <a:xfrm>
            <a:off x="1724526" y="459392"/>
            <a:ext cx="3891083" cy="2358197"/>
          </a:xfrm>
        </p:spPr>
        <p:txBody>
          <a:bodyPr anchor="t">
            <a:normAutofit/>
          </a:bodyPr>
          <a:lstStyle>
            <a:lvl1pPr>
              <a:defRPr sz="3800" b="1" i="0">
                <a:latin typeface="Source Sans Pro" charset="0"/>
                <a:ea typeface="Source Sans Pro" charset="0"/>
                <a:cs typeface="Source Sans Pro" charset="0"/>
              </a:defRPr>
            </a:lvl1pPr>
          </a:lstStyle>
          <a:p>
            <a:r>
              <a:rPr lang="en-US"/>
              <a:t>Click to edit Master title style</a:t>
            </a:r>
          </a:p>
        </p:txBody>
      </p:sp>
      <p:sp>
        <p:nvSpPr>
          <p:cNvPr id="6" name="Picture Placeholder 9"/>
          <p:cNvSpPr>
            <a:spLocks noGrp="1"/>
          </p:cNvSpPr>
          <p:nvPr>
            <p:ph type="pic" sz="quarter" idx="12"/>
          </p:nvPr>
        </p:nvSpPr>
        <p:spPr>
          <a:xfrm>
            <a:off x="1737337" y="2462635"/>
            <a:ext cx="1932730" cy="1932730"/>
          </a:xfrm>
          <a:prstGeom prst="ellipse">
            <a:avLst/>
          </a:prstGeom>
          <a:gradFill>
            <a:gsLst>
              <a:gs pos="0">
                <a:schemeClr val="tx1">
                  <a:alpha val="20000"/>
                </a:schemeClr>
              </a:gs>
              <a:gs pos="98000">
                <a:schemeClr val="tx1">
                  <a:alpha val="5000"/>
                </a:schemeClr>
              </a:gs>
            </a:gsLst>
            <a:lin ang="5400000" scaled="1"/>
          </a:gradFill>
          <a:ln>
            <a:noFill/>
          </a:ln>
        </p:spPr>
        <p:txBody>
          <a:bodyPr wrap="square" anchor="ctr">
            <a:noAutofit/>
          </a:bodyPr>
          <a:lstStyle>
            <a:lvl1pPr algn="ctr">
              <a:defRPr sz="1200">
                <a:solidFill>
                  <a:schemeClr val="tx1"/>
                </a:solidFill>
              </a:defRPr>
            </a:lvl1pPr>
          </a:lstStyle>
          <a:p>
            <a:endParaRPr lang="en-US" dirty="0"/>
          </a:p>
        </p:txBody>
      </p:sp>
      <p:sp>
        <p:nvSpPr>
          <p:cNvPr id="7" name="Picture Placeholder 9"/>
          <p:cNvSpPr>
            <a:spLocks noGrp="1"/>
          </p:cNvSpPr>
          <p:nvPr>
            <p:ph type="pic" sz="quarter" idx="13"/>
          </p:nvPr>
        </p:nvSpPr>
        <p:spPr>
          <a:xfrm>
            <a:off x="5129635" y="2462635"/>
            <a:ext cx="1932730" cy="1932730"/>
          </a:xfrm>
          <a:prstGeom prst="ellipse">
            <a:avLst/>
          </a:prstGeom>
          <a:gradFill>
            <a:gsLst>
              <a:gs pos="0">
                <a:schemeClr val="tx1">
                  <a:alpha val="20000"/>
                </a:schemeClr>
              </a:gs>
              <a:gs pos="98000">
                <a:schemeClr val="tx1">
                  <a:alpha val="5000"/>
                </a:schemeClr>
              </a:gs>
            </a:gsLst>
            <a:lin ang="5400000" scaled="1"/>
          </a:gradFill>
          <a:ln>
            <a:noFill/>
          </a:ln>
        </p:spPr>
        <p:txBody>
          <a:bodyPr wrap="square" anchor="ctr">
            <a:noAutofit/>
          </a:bodyPr>
          <a:lstStyle>
            <a:lvl1pPr algn="ctr">
              <a:defRPr sz="1200">
                <a:solidFill>
                  <a:schemeClr val="tx1"/>
                </a:solidFill>
              </a:defRPr>
            </a:lvl1pPr>
          </a:lstStyle>
          <a:p>
            <a:endParaRPr lang="en-US" dirty="0"/>
          </a:p>
        </p:txBody>
      </p:sp>
      <p:sp>
        <p:nvSpPr>
          <p:cNvPr id="8" name="Picture Placeholder 9"/>
          <p:cNvSpPr>
            <a:spLocks noGrp="1"/>
          </p:cNvSpPr>
          <p:nvPr>
            <p:ph type="pic" sz="quarter" idx="14"/>
          </p:nvPr>
        </p:nvSpPr>
        <p:spPr>
          <a:xfrm>
            <a:off x="8521933" y="2462635"/>
            <a:ext cx="1932730" cy="1932730"/>
          </a:xfrm>
          <a:prstGeom prst="ellipse">
            <a:avLst/>
          </a:prstGeom>
          <a:gradFill>
            <a:gsLst>
              <a:gs pos="0">
                <a:schemeClr val="tx1">
                  <a:alpha val="20000"/>
                </a:schemeClr>
              </a:gs>
              <a:gs pos="98000">
                <a:schemeClr val="tx1">
                  <a:alpha val="5000"/>
                </a:schemeClr>
              </a:gs>
            </a:gsLst>
            <a:lin ang="5400000" scaled="1"/>
          </a:gradFill>
          <a:ln>
            <a:noFill/>
          </a:ln>
        </p:spPr>
        <p:txBody>
          <a:bodyPr wrap="square" anchor="ctr">
            <a:noAutofit/>
          </a:bodyPr>
          <a:lstStyle>
            <a:lvl1pPr algn="ctr">
              <a:defRPr sz="1200">
                <a:solidFill>
                  <a:schemeClr val="tx1"/>
                </a:solidFill>
              </a:defRPr>
            </a:lvl1pPr>
          </a:lstStyle>
          <a:p>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8_Title Slide">
    <p:spTree>
      <p:nvGrpSpPr>
        <p:cNvPr id="1" name=""/>
        <p:cNvGrpSpPr/>
        <p:nvPr/>
      </p:nvGrpSpPr>
      <p:grpSpPr>
        <a:xfrm>
          <a:off x="0" y="0"/>
          <a:ext cx="0" cy="0"/>
          <a:chOff x="0" y="0"/>
          <a:chExt cx="0" cy="0"/>
        </a:xfrm>
      </p:grpSpPr>
      <p:cxnSp>
        <p:nvCxnSpPr>
          <p:cNvPr id="4" name="Straight Connector 3"/>
          <p:cNvCxnSpPr/>
          <p:nvPr userDrawn="1"/>
        </p:nvCxnSpPr>
        <p:spPr>
          <a:xfrm>
            <a:off x="-51964" y="3429000"/>
            <a:ext cx="9488298" cy="0"/>
          </a:xfrm>
          <a:prstGeom prst="line">
            <a:avLst/>
          </a:prstGeom>
          <a:ln>
            <a:solidFill>
              <a:schemeClr val="tx1">
                <a:alpha val="15000"/>
              </a:schemeClr>
            </a:solidFill>
          </a:ln>
        </p:spPr>
        <p:style>
          <a:lnRef idx="1">
            <a:schemeClr val="accent1"/>
          </a:lnRef>
          <a:fillRef idx="0">
            <a:schemeClr val="accent1"/>
          </a:fillRef>
          <a:effectRef idx="0">
            <a:schemeClr val="accent1"/>
          </a:effectRef>
          <a:fontRef idx="minor">
            <a:schemeClr val="tx1"/>
          </a:fontRef>
        </p:style>
      </p:cxnSp>
      <p:sp>
        <p:nvSpPr>
          <p:cNvPr id="5" name="Title 9"/>
          <p:cNvSpPr>
            <a:spLocks noGrp="1"/>
          </p:cNvSpPr>
          <p:nvPr>
            <p:ph type="title"/>
          </p:nvPr>
        </p:nvSpPr>
        <p:spPr>
          <a:xfrm>
            <a:off x="1724526" y="459392"/>
            <a:ext cx="3891083" cy="2358197"/>
          </a:xfrm>
        </p:spPr>
        <p:txBody>
          <a:bodyPr anchor="t">
            <a:normAutofit/>
          </a:bodyPr>
          <a:lstStyle>
            <a:lvl1pPr>
              <a:defRPr sz="3800" b="1" i="0">
                <a:latin typeface="Source Sans Pro" charset="0"/>
                <a:ea typeface="Source Sans Pro" charset="0"/>
                <a:cs typeface="Source Sans Pro" charset="0"/>
              </a:defRPr>
            </a:lvl1pPr>
          </a:lstStyle>
          <a:p>
            <a:r>
              <a:rPr lang="en-US"/>
              <a:t>Click to edit Master title style</a:t>
            </a:r>
          </a:p>
        </p:txBody>
      </p:sp>
      <p:sp>
        <p:nvSpPr>
          <p:cNvPr id="6" name="Picture Placeholder 9"/>
          <p:cNvSpPr>
            <a:spLocks noGrp="1"/>
          </p:cNvSpPr>
          <p:nvPr>
            <p:ph type="pic" sz="quarter" idx="12"/>
          </p:nvPr>
        </p:nvSpPr>
        <p:spPr>
          <a:xfrm>
            <a:off x="1737337" y="2462635"/>
            <a:ext cx="1932730" cy="1932730"/>
          </a:xfrm>
          <a:prstGeom prst="ellipse">
            <a:avLst/>
          </a:prstGeom>
          <a:gradFill>
            <a:gsLst>
              <a:gs pos="0">
                <a:schemeClr val="tx1">
                  <a:alpha val="20000"/>
                </a:schemeClr>
              </a:gs>
              <a:gs pos="98000">
                <a:schemeClr val="tx1">
                  <a:alpha val="5000"/>
                </a:schemeClr>
              </a:gs>
            </a:gsLst>
            <a:lin ang="5400000" scaled="1"/>
          </a:gradFill>
          <a:ln>
            <a:noFill/>
          </a:ln>
        </p:spPr>
        <p:txBody>
          <a:bodyPr wrap="square" anchor="ctr">
            <a:noAutofit/>
          </a:bodyPr>
          <a:lstStyle>
            <a:lvl1pPr algn="ctr">
              <a:defRPr sz="1200">
                <a:solidFill>
                  <a:schemeClr val="tx1"/>
                </a:solidFill>
              </a:defRPr>
            </a:lvl1pPr>
          </a:lstStyle>
          <a:p>
            <a:endParaRPr lang="en-US" dirty="0"/>
          </a:p>
        </p:txBody>
      </p:sp>
      <p:sp>
        <p:nvSpPr>
          <p:cNvPr id="7" name="Picture Placeholder 9"/>
          <p:cNvSpPr>
            <a:spLocks noGrp="1"/>
          </p:cNvSpPr>
          <p:nvPr>
            <p:ph type="pic" sz="quarter" idx="13"/>
          </p:nvPr>
        </p:nvSpPr>
        <p:spPr>
          <a:xfrm>
            <a:off x="5129635" y="2462635"/>
            <a:ext cx="1932730" cy="1932730"/>
          </a:xfrm>
          <a:prstGeom prst="ellipse">
            <a:avLst/>
          </a:prstGeom>
          <a:gradFill>
            <a:gsLst>
              <a:gs pos="0">
                <a:schemeClr val="tx1">
                  <a:alpha val="20000"/>
                </a:schemeClr>
              </a:gs>
              <a:gs pos="98000">
                <a:schemeClr val="tx1">
                  <a:alpha val="5000"/>
                </a:schemeClr>
              </a:gs>
            </a:gsLst>
            <a:lin ang="5400000" scaled="1"/>
          </a:gradFill>
          <a:ln>
            <a:noFill/>
          </a:ln>
        </p:spPr>
        <p:txBody>
          <a:bodyPr wrap="square" anchor="ctr">
            <a:noAutofit/>
          </a:bodyPr>
          <a:lstStyle>
            <a:lvl1pPr algn="ctr">
              <a:defRPr sz="1200">
                <a:solidFill>
                  <a:schemeClr val="tx1"/>
                </a:solidFill>
              </a:defRPr>
            </a:lvl1pPr>
          </a:lstStyle>
          <a:p>
            <a:endParaRPr lang="en-US" dirty="0"/>
          </a:p>
        </p:txBody>
      </p:sp>
      <p:sp>
        <p:nvSpPr>
          <p:cNvPr id="8" name="Picture Placeholder 9"/>
          <p:cNvSpPr>
            <a:spLocks noGrp="1"/>
          </p:cNvSpPr>
          <p:nvPr>
            <p:ph type="pic" sz="quarter" idx="14"/>
          </p:nvPr>
        </p:nvSpPr>
        <p:spPr>
          <a:xfrm>
            <a:off x="8521933" y="2462635"/>
            <a:ext cx="1932730" cy="1932730"/>
          </a:xfrm>
          <a:prstGeom prst="ellipse">
            <a:avLst/>
          </a:prstGeom>
          <a:gradFill>
            <a:gsLst>
              <a:gs pos="0">
                <a:schemeClr val="tx1">
                  <a:alpha val="20000"/>
                </a:schemeClr>
              </a:gs>
              <a:gs pos="98000">
                <a:schemeClr val="tx1">
                  <a:alpha val="5000"/>
                </a:schemeClr>
              </a:gs>
            </a:gsLst>
            <a:lin ang="5400000" scaled="1"/>
          </a:gradFill>
          <a:ln>
            <a:noFill/>
          </a:ln>
        </p:spPr>
        <p:txBody>
          <a:bodyPr wrap="square" anchor="ctr">
            <a:noAutofit/>
          </a:bodyPr>
          <a:lstStyle>
            <a:lvl1pPr algn="ctr">
              <a:defRPr sz="1200">
                <a:solidFill>
                  <a:schemeClr val="tx1"/>
                </a:solidFill>
              </a:defRPr>
            </a:lvl1pPr>
          </a:lstStyle>
          <a:p>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9_Title Slide">
    <p:spTree>
      <p:nvGrpSpPr>
        <p:cNvPr id="1" name=""/>
        <p:cNvGrpSpPr/>
        <p:nvPr/>
      </p:nvGrpSpPr>
      <p:grpSpPr>
        <a:xfrm>
          <a:off x="0" y="0"/>
          <a:ext cx="0" cy="0"/>
          <a:chOff x="0" y="0"/>
          <a:chExt cx="0" cy="0"/>
        </a:xfrm>
      </p:grpSpPr>
      <p:sp>
        <p:nvSpPr>
          <p:cNvPr id="5" name="Title 9"/>
          <p:cNvSpPr>
            <a:spLocks noGrp="1"/>
          </p:cNvSpPr>
          <p:nvPr>
            <p:ph type="title"/>
          </p:nvPr>
        </p:nvSpPr>
        <p:spPr>
          <a:xfrm>
            <a:off x="1724526" y="459392"/>
            <a:ext cx="3891083" cy="2358197"/>
          </a:xfrm>
        </p:spPr>
        <p:txBody>
          <a:bodyPr anchor="t">
            <a:normAutofit/>
          </a:bodyPr>
          <a:lstStyle>
            <a:lvl1pPr>
              <a:defRPr sz="3800" b="1" i="0">
                <a:latin typeface="Source Sans Pro" charset="0"/>
                <a:ea typeface="Source Sans Pro" charset="0"/>
                <a:cs typeface="Source Sans Pro" charset="0"/>
              </a:defRPr>
            </a:lvl1pPr>
          </a:lstStyle>
          <a:p>
            <a:r>
              <a:rPr lang="en-US"/>
              <a:t>Click to edit Master title style</a:t>
            </a:r>
          </a:p>
        </p:txBody>
      </p:sp>
      <p:sp>
        <p:nvSpPr>
          <p:cNvPr id="11" name="Picture Placeholder 10"/>
          <p:cNvSpPr>
            <a:spLocks noGrp="1"/>
          </p:cNvSpPr>
          <p:nvPr>
            <p:ph type="pic" sz="quarter" idx="12"/>
          </p:nvPr>
        </p:nvSpPr>
        <p:spPr>
          <a:xfrm>
            <a:off x="0" y="2381896"/>
            <a:ext cx="4041084" cy="4476104"/>
          </a:xfrm>
          <a:custGeom>
            <a:avLst/>
            <a:gdLst>
              <a:gd name="connsiteX0" fmla="*/ 2024733 w 4041084"/>
              <a:gd name="connsiteY0" fmla="*/ 200 h 4476104"/>
              <a:gd name="connsiteX1" fmla="*/ 3665829 w 4041084"/>
              <a:gd name="connsiteY1" fmla="*/ 4377735 h 4476104"/>
              <a:gd name="connsiteX2" fmla="*/ 3628823 w 4041084"/>
              <a:gd name="connsiteY2" fmla="*/ 4476104 h 4476104"/>
              <a:gd name="connsiteX3" fmla="*/ 1290291 w 4041084"/>
              <a:gd name="connsiteY3" fmla="*/ 4476104 h 4476104"/>
              <a:gd name="connsiteX4" fmla="*/ 1263147 w 4041084"/>
              <a:gd name="connsiteY4" fmla="*/ 4432517 h 4476104"/>
              <a:gd name="connsiteX5" fmla="*/ 133912 w 4041084"/>
              <a:gd name="connsiteY5" fmla="*/ 3349584 h 4476104"/>
              <a:gd name="connsiteX6" fmla="*/ 0 w 4041084"/>
              <a:gd name="connsiteY6" fmla="*/ 3223500 h 4476104"/>
              <a:gd name="connsiteX7" fmla="*/ 0 w 4041084"/>
              <a:gd name="connsiteY7" fmla="*/ 877722 h 4476104"/>
              <a:gd name="connsiteX8" fmla="*/ 131508 w 4041084"/>
              <a:gd name="connsiteY8" fmla="*/ 742208 h 4476104"/>
              <a:gd name="connsiteX9" fmla="*/ 1421501 w 4041084"/>
              <a:gd name="connsiteY9" fmla="*/ 58965 h 4476104"/>
              <a:gd name="connsiteX10" fmla="*/ 2024733 w 4041084"/>
              <a:gd name="connsiteY10" fmla="*/ 200 h 447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41084" h="4476104">
                <a:moveTo>
                  <a:pt x="2024733" y="200"/>
                </a:moveTo>
                <a:cubicBezTo>
                  <a:pt x="4345482" y="-26268"/>
                  <a:pt x="4304328" y="2584935"/>
                  <a:pt x="3665829" y="4377735"/>
                </a:cubicBezTo>
                <a:lnTo>
                  <a:pt x="3628823" y="4476104"/>
                </a:lnTo>
                <a:lnTo>
                  <a:pt x="1290291" y="4476104"/>
                </a:lnTo>
                <a:lnTo>
                  <a:pt x="1263147" y="4432517"/>
                </a:lnTo>
                <a:cubicBezTo>
                  <a:pt x="994132" y="4053148"/>
                  <a:pt x="533838" y="3712733"/>
                  <a:pt x="133912" y="3349584"/>
                </a:cubicBezTo>
                <a:lnTo>
                  <a:pt x="0" y="3223500"/>
                </a:lnTo>
                <a:lnTo>
                  <a:pt x="0" y="877722"/>
                </a:lnTo>
                <a:lnTo>
                  <a:pt x="131508" y="742208"/>
                </a:lnTo>
                <a:cubicBezTo>
                  <a:pt x="493088" y="400140"/>
                  <a:pt x="952816" y="140355"/>
                  <a:pt x="1421501" y="58965"/>
                </a:cubicBezTo>
                <a:cubicBezTo>
                  <a:pt x="1638297" y="21315"/>
                  <a:pt x="1839073" y="2317"/>
                  <a:pt x="2024733" y="200"/>
                </a:cubicBezTo>
                <a:close/>
              </a:path>
            </a:pathLst>
          </a:custGeom>
          <a:gradFill>
            <a:gsLst>
              <a:gs pos="0">
                <a:schemeClr val="tx1">
                  <a:alpha val="20000"/>
                </a:schemeClr>
              </a:gs>
              <a:gs pos="98000">
                <a:schemeClr val="tx1">
                  <a:alpha val="5000"/>
                </a:schemeClr>
              </a:gs>
            </a:gsLst>
            <a:lin ang="5400000" scaled="1"/>
          </a:gradFill>
          <a:ln>
            <a:noFill/>
          </a:ln>
        </p:spPr>
        <p:txBody>
          <a:bodyPr wrap="square" anchor="ctr">
            <a:noAutofit/>
          </a:bodyPr>
          <a:lstStyle>
            <a:lvl1pPr algn="ctr">
              <a:defRPr sz="1200">
                <a:solidFill>
                  <a:schemeClr val="tx1"/>
                </a:solidFill>
              </a:defRPr>
            </a:lvl1pPr>
          </a:lstStyle>
          <a:p>
            <a:endParaRPr lang="en-US" dirty="0"/>
          </a:p>
        </p:txBody>
      </p:sp>
      <p:sp>
        <p:nvSpPr>
          <p:cNvPr id="16" name="Freeform 15"/>
          <p:cNvSpPr/>
          <p:nvPr userDrawn="1"/>
        </p:nvSpPr>
        <p:spPr>
          <a:xfrm>
            <a:off x="-152400" y="916499"/>
            <a:ext cx="4402546" cy="6161634"/>
          </a:xfrm>
          <a:custGeom>
            <a:avLst/>
            <a:gdLst>
              <a:gd name="connsiteX0" fmla="*/ 1177643 w 4402546"/>
              <a:gd name="connsiteY0" fmla="*/ 319 h 6161634"/>
              <a:gd name="connsiteX1" fmla="*/ 4123855 w 4402546"/>
              <a:gd name="connsiteY1" fmla="*/ 5922397 h 6161634"/>
              <a:gd name="connsiteX2" fmla="*/ 4061458 w 4402546"/>
              <a:gd name="connsiteY2" fmla="*/ 6161634 h 6161634"/>
              <a:gd name="connsiteX3" fmla="*/ 0 w 4402546"/>
              <a:gd name="connsiteY3" fmla="*/ 6161634 h 6161634"/>
              <a:gd name="connsiteX4" fmla="*/ 0 w 4402546"/>
              <a:gd name="connsiteY4" fmla="*/ 139617 h 6161634"/>
              <a:gd name="connsiteX5" fmla="*/ 25829 w 4402546"/>
              <a:gd name="connsiteY5" fmla="*/ 132705 h 6161634"/>
              <a:gd name="connsiteX6" fmla="*/ 212849 w 4402546"/>
              <a:gd name="connsiteY6" fmla="*/ 94306 h 6161634"/>
              <a:gd name="connsiteX7" fmla="*/ 1177643 w 4402546"/>
              <a:gd name="connsiteY7" fmla="*/ 319 h 6161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02546" h="6161634">
                <a:moveTo>
                  <a:pt x="1177643" y="319"/>
                </a:moveTo>
                <a:cubicBezTo>
                  <a:pt x="4443982" y="-36933"/>
                  <a:pt x="4784972" y="3192719"/>
                  <a:pt x="4123855" y="5922397"/>
                </a:cubicBezTo>
                <a:lnTo>
                  <a:pt x="4061458" y="6161634"/>
                </a:lnTo>
                <a:lnTo>
                  <a:pt x="0" y="6161634"/>
                </a:lnTo>
                <a:lnTo>
                  <a:pt x="0" y="139617"/>
                </a:lnTo>
                <a:lnTo>
                  <a:pt x="25829" y="132705"/>
                </a:lnTo>
                <a:cubicBezTo>
                  <a:pt x="88015" y="117983"/>
                  <a:pt x="150382" y="105154"/>
                  <a:pt x="212849" y="94306"/>
                </a:cubicBezTo>
                <a:cubicBezTo>
                  <a:pt x="559587" y="34091"/>
                  <a:pt x="880703" y="3706"/>
                  <a:pt x="1177643" y="319"/>
                </a:cubicBezTo>
                <a:close/>
              </a:path>
            </a:pathLst>
          </a:custGeom>
          <a:noFill/>
          <a:ln w="6350" cap="flat">
            <a:solidFill>
              <a:schemeClr val="tx1">
                <a:alpha val="15000"/>
              </a:schemeClr>
            </a:solidFill>
            <a:miter lim="400000"/>
          </a:ln>
          <a:effectLst/>
        </p:spPr>
        <p:txBody>
          <a:bodyPr wrap="square" lIns="38100" tIns="38100" rIns="38100" bIns="38100" numCol="1" anchor="ctr">
            <a:noAutofit/>
          </a:bodyPr>
          <a:lstStyle/>
          <a:p>
            <a:pPr>
              <a:defRPr>
                <a:effectLst>
                  <a:outerShdw blurRad="38100" dist="12700" dir="5400000" rotWithShape="0">
                    <a:srgbClr val="000000">
                      <a:alpha val="50000"/>
                    </a:srgbClr>
                  </a:outerShdw>
                </a:effectLst>
              </a:defRPr>
            </a:pPr>
            <a:endParaRPr dirty="0"/>
          </a:p>
        </p:txBody>
      </p:sp>
      <p:sp>
        <p:nvSpPr>
          <p:cNvPr id="14" name="Freeform 13"/>
          <p:cNvSpPr/>
          <p:nvPr userDrawn="1"/>
        </p:nvSpPr>
        <p:spPr>
          <a:xfrm rot="10800000">
            <a:off x="-152400" y="271310"/>
            <a:ext cx="5851794" cy="6806823"/>
          </a:xfrm>
          <a:custGeom>
            <a:avLst/>
            <a:gdLst>
              <a:gd name="connsiteX0" fmla="*/ 4422154 w 5851794"/>
              <a:gd name="connsiteY0" fmla="*/ 6806415 h 6806823"/>
              <a:gd name="connsiteX1" fmla="*/ 3499577 w 5851794"/>
              <a:gd name="connsiteY1" fmla="*/ 4951121 h 6806823"/>
              <a:gd name="connsiteX2" fmla="*/ 146257 w 5851794"/>
              <a:gd name="connsiteY2" fmla="*/ 303570 h 6806823"/>
              <a:gd name="connsiteX3" fmla="*/ 61147 w 5851794"/>
              <a:gd name="connsiteY3" fmla="*/ 146715 h 6806823"/>
              <a:gd name="connsiteX4" fmla="*/ 0 w 5851794"/>
              <a:gd name="connsiteY4" fmla="*/ 0 h 6806823"/>
              <a:gd name="connsiteX5" fmla="*/ 5851794 w 5851794"/>
              <a:gd name="connsiteY5" fmla="*/ 0 h 6806823"/>
              <a:gd name="connsiteX6" fmla="*/ 5851794 w 5851794"/>
              <a:gd name="connsiteY6" fmla="*/ 5986960 h 6806823"/>
              <a:gd name="connsiteX7" fmla="*/ 5774540 w 5851794"/>
              <a:gd name="connsiteY7" fmla="*/ 6069852 h 6806823"/>
              <a:gd name="connsiteX8" fmla="*/ 4422154 w 5851794"/>
              <a:gd name="connsiteY8" fmla="*/ 6806415 h 680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51794" h="6806823">
                <a:moveTo>
                  <a:pt x="4422154" y="6806415"/>
                </a:moveTo>
                <a:cubicBezTo>
                  <a:pt x="3649072" y="6827773"/>
                  <a:pt x="3202520" y="6009625"/>
                  <a:pt x="3499577" y="4951121"/>
                </a:cubicBezTo>
                <a:cubicBezTo>
                  <a:pt x="4034430" y="3069954"/>
                  <a:pt x="1149408" y="1953998"/>
                  <a:pt x="146257" y="303570"/>
                </a:cubicBezTo>
                <a:cubicBezTo>
                  <a:pt x="114894" y="252207"/>
                  <a:pt x="86554" y="199889"/>
                  <a:pt x="61147" y="146715"/>
                </a:cubicBezTo>
                <a:lnTo>
                  <a:pt x="0" y="0"/>
                </a:lnTo>
                <a:lnTo>
                  <a:pt x="5851794" y="0"/>
                </a:lnTo>
                <a:lnTo>
                  <a:pt x="5851794" y="5986960"/>
                </a:lnTo>
                <a:lnTo>
                  <a:pt x="5774540" y="6069852"/>
                </a:lnTo>
                <a:cubicBezTo>
                  <a:pt x="5276868" y="6575179"/>
                  <a:pt x="4808695" y="6795735"/>
                  <a:pt x="4422154" y="6806415"/>
                </a:cubicBezTo>
                <a:close/>
              </a:path>
            </a:pathLst>
          </a:custGeom>
          <a:noFill/>
          <a:ln w="6350" cap="flat">
            <a:solidFill>
              <a:schemeClr val="tx1">
                <a:alpha val="15000"/>
              </a:schemeClr>
            </a:solidFill>
            <a:miter lim="400000"/>
          </a:ln>
          <a:effectLst/>
        </p:spPr>
        <p:txBody>
          <a:bodyPr wrap="square" lIns="38100" tIns="38100" rIns="38100" bIns="38100" numCol="1" anchor="ctr">
            <a:noAutofit/>
          </a:bodyPr>
          <a:lstStyle/>
          <a:p>
            <a:pPr>
              <a:defRPr>
                <a:effectLst>
                  <a:outerShdw blurRad="38100" dist="12700" dir="5400000" rotWithShape="0">
                    <a:srgbClr val="000000">
                      <a:alpha val="50000"/>
                    </a:srgbClr>
                  </a:outerShdw>
                </a:effectLst>
              </a:defRPr>
            </a:pPr>
            <a:endParaRPr dirty="0"/>
          </a:p>
        </p:txBody>
      </p:sp>
      <p:sp>
        <p:nvSpPr>
          <p:cNvPr id="6" name="Slide Number Placeholder 5"/>
          <p:cNvSpPr txBox="1">
            <a:spLocks/>
          </p:cNvSpPr>
          <p:nvPr userDrawn="1"/>
        </p:nvSpPr>
        <p:spPr>
          <a:xfrm>
            <a:off x="11386269" y="235611"/>
            <a:ext cx="647753"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200" b="1" i="0" smtClean="0">
                <a:solidFill>
                  <a:schemeClr val="tx1"/>
                </a:solidFill>
                <a:latin typeface="Source Sans Pro" charset="0"/>
                <a:ea typeface="Source Sans Pro" charset="0"/>
                <a:cs typeface="Source Sans Pro" charset="0"/>
              </a:rPr>
              <a:pPr algn="ctr"/>
              <a:t>‹#›</a:t>
            </a:fld>
            <a:endParaRPr lang="en-US" sz="1200" b="1" i="0" dirty="0">
              <a:solidFill>
                <a:schemeClr val="tx1"/>
              </a:solidFill>
              <a:latin typeface="Source Sans Pro" charset="0"/>
              <a:ea typeface="Source Sans Pro" charset="0"/>
              <a:cs typeface="Source Sans Pro"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0_Title Slide">
    <p:spTree>
      <p:nvGrpSpPr>
        <p:cNvPr id="1" name=""/>
        <p:cNvGrpSpPr/>
        <p:nvPr/>
      </p:nvGrpSpPr>
      <p:grpSpPr>
        <a:xfrm>
          <a:off x="0" y="0"/>
          <a:ext cx="0" cy="0"/>
          <a:chOff x="0" y="0"/>
          <a:chExt cx="0" cy="0"/>
        </a:xfrm>
      </p:grpSpPr>
      <p:sp>
        <p:nvSpPr>
          <p:cNvPr id="5" name="Title 9"/>
          <p:cNvSpPr>
            <a:spLocks noGrp="1"/>
          </p:cNvSpPr>
          <p:nvPr>
            <p:ph type="title"/>
          </p:nvPr>
        </p:nvSpPr>
        <p:spPr>
          <a:xfrm>
            <a:off x="1724526" y="459392"/>
            <a:ext cx="3891083" cy="2358197"/>
          </a:xfrm>
        </p:spPr>
        <p:txBody>
          <a:bodyPr anchor="t">
            <a:normAutofit/>
          </a:bodyPr>
          <a:lstStyle>
            <a:lvl1pPr>
              <a:defRPr sz="3800" b="1" i="0">
                <a:latin typeface="Source Sans Pro" charset="0"/>
                <a:ea typeface="Source Sans Pro" charset="0"/>
                <a:cs typeface="Source Sans Pro" charset="0"/>
              </a:defRPr>
            </a:lvl1pPr>
          </a:lstStyle>
          <a:p>
            <a:r>
              <a:rPr lang="en-US"/>
              <a:t>Click to edit Master title style</a:t>
            </a:r>
          </a:p>
        </p:txBody>
      </p:sp>
      <p:sp>
        <p:nvSpPr>
          <p:cNvPr id="7" name="Picture Placeholder 6"/>
          <p:cNvSpPr>
            <a:spLocks noGrp="1"/>
          </p:cNvSpPr>
          <p:nvPr>
            <p:ph type="pic" sz="quarter" idx="12"/>
          </p:nvPr>
        </p:nvSpPr>
        <p:spPr>
          <a:xfrm>
            <a:off x="-1" y="2107870"/>
            <a:ext cx="4213298" cy="4750131"/>
          </a:xfrm>
          <a:custGeom>
            <a:avLst/>
            <a:gdLst>
              <a:gd name="connsiteX0" fmla="*/ 2122856 w 4213298"/>
              <a:gd name="connsiteY0" fmla="*/ 446 h 4750131"/>
              <a:gd name="connsiteX1" fmla="*/ 4088890 w 4213298"/>
              <a:gd name="connsiteY1" fmla="*/ 2913810 h 4750131"/>
              <a:gd name="connsiteX2" fmla="*/ 1561912 w 4213298"/>
              <a:gd name="connsiteY2" fmla="*/ 4740148 h 4750131"/>
              <a:gd name="connsiteX3" fmla="*/ 1544546 w 4213298"/>
              <a:gd name="connsiteY3" fmla="*/ 4750131 h 4750131"/>
              <a:gd name="connsiteX4" fmla="*/ 0 w 4213298"/>
              <a:gd name="connsiteY4" fmla="*/ 4750131 h 4750131"/>
              <a:gd name="connsiteX5" fmla="*/ 0 w 4213298"/>
              <a:gd name="connsiteY5" fmla="*/ 1249850 h 4750131"/>
              <a:gd name="connsiteX6" fmla="*/ 127349 w 4213298"/>
              <a:gd name="connsiteY6" fmla="*/ 1130039 h 4750131"/>
              <a:gd name="connsiteX7" fmla="*/ 2122856 w 4213298"/>
              <a:gd name="connsiteY7" fmla="*/ 446 h 4750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3298" h="4750131">
                <a:moveTo>
                  <a:pt x="2122856" y="446"/>
                </a:moveTo>
                <a:cubicBezTo>
                  <a:pt x="3438523" y="-35712"/>
                  <a:pt x="3619356" y="2141462"/>
                  <a:pt x="4088890" y="2913810"/>
                </a:cubicBezTo>
                <a:cubicBezTo>
                  <a:pt x="4746157" y="3992281"/>
                  <a:pt x="2636562" y="4177298"/>
                  <a:pt x="1561912" y="4740148"/>
                </a:cubicBezTo>
                <a:lnTo>
                  <a:pt x="1544546" y="4750131"/>
                </a:lnTo>
                <a:lnTo>
                  <a:pt x="0" y="4750131"/>
                </a:lnTo>
                <a:lnTo>
                  <a:pt x="0" y="1249850"/>
                </a:lnTo>
                <a:lnTo>
                  <a:pt x="127349" y="1130039"/>
                </a:lnTo>
                <a:cubicBezTo>
                  <a:pt x="995413" y="329465"/>
                  <a:pt x="1636632" y="13809"/>
                  <a:pt x="2122856" y="446"/>
                </a:cubicBezTo>
                <a:close/>
              </a:path>
            </a:pathLst>
          </a:custGeom>
          <a:gradFill>
            <a:gsLst>
              <a:gs pos="0">
                <a:schemeClr val="tx1">
                  <a:alpha val="20000"/>
                </a:schemeClr>
              </a:gs>
              <a:gs pos="98000">
                <a:schemeClr val="tx1">
                  <a:alpha val="5000"/>
                </a:schemeClr>
              </a:gs>
            </a:gsLst>
            <a:lin ang="5400000" scaled="1"/>
          </a:gradFill>
          <a:ln>
            <a:noFill/>
          </a:ln>
        </p:spPr>
        <p:txBody>
          <a:bodyPr wrap="square" anchor="ctr">
            <a:noAutofit/>
          </a:bodyPr>
          <a:lstStyle>
            <a:lvl1pPr algn="ctr">
              <a:defRPr sz="1200">
                <a:solidFill>
                  <a:schemeClr val="tx1"/>
                </a:solidFill>
              </a:defRPr>
            </a:lvl1pPr>
          </a:lstStyle>
          <a:p>
            <a:endParaRPr lang="en-US" dirty="0"/>
          </a:p>
        </p:txBody>
      </p:sp>
      <p:sp>
        <p:nvSpPr>
          <p:cNvPr id="16" name="Freeform 15"/>
          <p:cNvSpPr/>
          <p:nvPr userDrawn="1"/>
        </p:nvSpPr>
        <p:spPr>
          <a:xfrm>
            <a:off x="-152400" y="916499"/>
            <a:ext cx="4402546" cy="6161634"/>
          </a:xfrm>
          <a:custGeom>
            <a:avLst/>
            <a:gdLst>
              <a:gd name="connsiteX0" fmla="*/ 1177643 w 4402546"/>
              <a:gd name="connsiteY0" fmla="*/ 319 h 6161634"/>
              <a:gd name="connsiteX1" fmla="*/ 4123855 w 4402546"/>
              <a:gd name="connsiteY1" fmla="*/ 5922397 h 6161634"/>
              <a:gd name="connsiteX2" fmla="*/ 4061458 w 4402546"/>
              <a:gd name="connsiteY2" fmla="*/ 6161634 h 6161634"/>
              <a:gd name="connsiteX3" fmla="*/ 0 w 4402546"/>
              <a:gd name="connsiteY3" fmla="*/ 6161634 h 6161634"/>
              <a:gd name="connsiteX4" fmla="*/ 0 w 4402546"/>
              <a:gd name="connsiteY4" fmla="*/ 139617 h 6161634"/>
              <a:gd name="connsiteX5" fmla="*/ 25829 w 4402546"/>
              <a:gd name="connsiteY5" fmla="*/ 132705 h 6161634"/>
              <a:gd name="connsiteX6" fmla="*/ 212849 w 4402546"/>
              <a:gd name="connsiteY6" fmla="*/ 94306 h 6161634"/>
              <a:gd name="connsiteX7" fmla="*/ 1177643 w 4402546"/>
              <a:gd name="connsiteY7" fmla="*/ 319 h 6161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02546" h="6161634">
                <a:moveTo>
                  <a:pt x="1177643" y="319"/>
                </a:moveTo>
                <a:cubicBezTo>
                  <a:pt x="4443982" y="-36933"/>
                  <a:pt x="4784972" y="3192719"/>
                  <a:pt x="4123855" y="5922397"/>
                </a:cubicBezTo>
                <a:lnTo>
                  <a:pt x="4061458" y="6161634"/>
                </a:lnTo>
                <a:lnTo>
                  <a:pt x="0" y="6161634"/>
                </a:lnTo>
                <a:lnTo>
                  <a:pt x="0" y="139617"/>
                </a:lnTo>
                <a:lnTo>
                  <a:pt x="25829" y="132705"/>
                </a:lnTo>
                <a:cubicBezTo>
                  <a:pt x="88015" y="117983"/>
                  <a:pt x="150382" y="105154"/>
                  <a:pt x="212849" y="94306"/>
                </a:cubicBezTo>
                <a:cubicBezTo>
                  <a:pt x="559587" y="34091"/>
                  <a:pt x="880703" y="3706"/>
                  <a:pt x="1177643" y="319"/>
                </a:cubicBezTo>
                <a:close/>
              </a:path>
            </a:pathLst>
          </a:custGeom>
          <a:noFill/>
          <a:ln w="6350" cap="flat">
            <a:solidFill>
              <a:schemeClr val="tx1">
                <a:alpha val="15000"/>
              </a:schemeClr>
            </a:solidFill>
            <a:miter lim="400000"/>
          </a:ln>
          <a:effectLst/>
        </p:spPr>
        <p:txBody>
          <a:bodyPr wrap="square" lIns="38100" tIns="38100" rIns="38100" bIns="38100" numCol="1" anchor="ctr">
            <a:noAutofit/>
          </a:bodyPr>
          <a:lstStyle/>
          <a:p>
            <a:pPr>
              <a:defRPr>
                <a:effectLst>
                  <a:outerShdw blurRad="38100" dist="12700" dir="5400000" rotWithShape="0">
                    <a:srgbClr val="000000">
                      <a:alpha val="50000"/>
                    </a:srgbClr>
                  </a:outerShdw>
                </a:effectLst>
              </a:defRPr>
            </a:pPr>
            <a:endParaRPr dirty="0"/>
          </a:p>
        </p:txBody>
      </p:sp>
      <p:sp>
        <p:nvSpPr>
          <p:cNvPr id="14" name="Freeform 13"/>
          <p:cNvSpPr/>
          <p:nvPr userDrawn="1"/>
        </p:nvSpPr>
        <p:spPr>
          <a:xfrm rot="10800000">
            <a:off x="-152401" y="-814983"/>
            <a:ext cx="6785675" cy="7893116"/>
          </a:xfrm>
          <a:custGeom>
            <a:avLst/>
            <a:gdLst>
              <a:gd name="connsiteX0" fmla="*/ 4422154 w 5851794"/>
              <a:gd name="connsiteY0" fmla="*/ 6806415 h 6806823"/>
              <a:gd name="connsiteX1" fmla="*/ 3499577 w 5851794"/>
              <a:gd name="connsiteY1" fmla="*/ 4951121 h 6806823"/>
              <a:gd name="connsiteX2" fmla="*/ 146257 w 5851794"/>
              <a:gd name="connsiteY2" fmla="*/ 303570 h 6806823"/>
              <a:gd name="connsiteX3" fmla="*/ 61147 w 5851794"/>
              <a:gd name="connsiteY3" fmla="*/ 146715 h 6806823"/>
              <a:gd name="connsiteX4" fmla="*/ 0 w 5851794"/>
              <a:gd name="connsiteY4" fmla="*/ 0 h 6806823"/>
              <a:gd name="connsiteX5" fmla="*/ 5851794 w 5851794"/>
              <a:gd name="connsiteY5" fmla="*/ 0 h 6806823"/>
              <a:gd name="connsiteX6" fmla="*/ 5851794 w 5851794"/>
              <a:gd name="connsiteY6" fmla="*/ 5986960 h 6806823"/>
              <a:gd name="connsiteX7" fmla="*/ 5774540 w 5851794"/>
              <a:gd name="connsiteY7" fmla="*/ 6069852 h 6806823"/>
              <a:gd name="connsiteX8" fmla="*/ 4422154 w 5851794"/>
              <a:gd name="connsiteY8" fmla="*/ 6806415 h 680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51794" h="6806823">
                <a:moveTo>
                  <a:pt x="4422154" y="6806415"/>
                </a:moveTo>
                <a:cubicBezTo>
                  <a:pt x="3649072" y="6827773"/>
                  <a:pt x="3202520" y="6009625"/>
                  <a:pt x="3499577" y="4951121"/>
                </a:cubicBezTo>
                <a:cubicBezTo>
                  <a:pt x="4034430" y="3069954"/>
                  <a:pt x="1149408" y="1953998"/>
                  <a:pt x="146257" y="303570"/>
                </a:cubicBezTo>
                <a:cubicBezTo>
                  <a:pt x="114894" y="252207"/>
                  <a:pt x="86554" y="199889"/>
                  <a:pt x="61147" y="146715"/>
                </a:cubicBezTo>
                <a:lnTo>
                  <a:pt x="0" y="0"/>
                </a:lnTo>
                <a:lnTo>
                  <a:pt x="5851794" y="0"/>
                </a:lnTo>
                <a:lnTo>
                  <a:pt x="5851794" y="5986960"/>
                </a:lnTo>
                <a:lnTo>
                  <a:pt x="5774540" y="6069852"/>
                </a:lnTo>
                <a:cubicBezTo>
                  <a:pt x="5276868" y="6575179"/>
                  <a:pt x="4808695" y="6795735"/>
                  <a:pt x="4422154" y="6806415"/>
                </a:cubicBezTo>
                <a:close/>
              </a:path>
            </a:pathLst>
          </a:custGeom>
          <a:noFill/>
          <a:ln w="6350" cap="flat">
            <a:solidFill>
              <a:schemeClr val="tx1">
                <a:alpha val="15000"/>
              </a:schemeClr>
            </a:solidFill>
            <a:miter lim="400000"/>
          </a:ln>
          <a:effectLst/>
        </p:spPr>
        <p:txBody>
          <a:bodyPr wrap="square" lIns="38100" tIns="38100" rIns="38100" bIns="38100" numCol="1" anchor="ctr">
            <a:noAutofit/>
          </a:bodyPr>
          <a:lstStyle/>
          <a:p>
            <a:pPr>
              <a:defRPr>
                <a:effectLst>
                  <a:outerShdw blurRad="38100" dist="12700" dir="5400000" rotWithShape="0">
                    <a:srgbClr val="000000">
                      <a:alpha val="50000"/>
                    </a:srgbClr>
                  </a:outerShdw>
                </a:effectLst>
              </a:defRPr>
            </a:pPr>
            <a:endParaRPr dirty="0"/>
          </a:p>
        </p:txBody>
      </p:sp>
      <p:sp>
        <p:nvSpPr>
          <p:cNvPr id="8" name="Slide Number Placeholder 5"/>
          <p:cNvSpPr txBox="1">
            <a:spLocks/>
          </p:cNvSpPr>
          <p:nvPr userDrawn="1"/>
        </p:nvSpPr>
        <p:spPr>
          <a:xfrm>
            <a:off x="11386269" y="235611"/>
            <a:ext cx="647753"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200" b="1" i="0" smtClean="0">
                <a:solidFill>
                  <a:schemeClr val="tx1"/>
                </a:solidFill>
                <a:latin typeface="Source Sans Pro" charset="0"/>
                <a:ea typeface="Source Sans Pro" charset="0"/>
                <a:cs typeface="Source Sans Pro" charset="0"/>
              </a:rPr>
              <a:pPr algn="ctr"/>
              <a:t>‹#›</a:t>
            </a:fld>
            <a:endParaRPr lang="en-US" sz="1200" b="1" i="0" dirty="0">
              <a:solidFill>
                <a:schemeClr val="tx1"/>
              </a:solidFill>
              <a:latin typeface="Source Sans Pro" charset="0"/>
              <a:ea typeface="Source Sans Pro" charset="0"/>
              <a:cs typeface="Source Sans Pro"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13" name="Freeform 12"/>
          <p:cNvSpPr/>
          <p:nvPr/>
        </p:nvSpPr>
        <p:spPr>
          <a:xfrm>
            <a:off x="-114300" y="-139700"/>
            <a:ext cx="12407900" cy="7137400"/>
          </a:xfrm>
          <a:custGeom>
            <a:avLst/>
            <a:gdLst>
              <a:gd name="connsiteX0" fmla="*/ 658522 w 12407900"/>
              <a:gd name="connsiteY0" fmla="*/ 0 h 7137400"/>
              <a:gd name="connsiteX1" fmla="*/ 11911775 w 12407900"/>
              <a:gd name="connsiteY1" fmla="*/ 0 h 7137400"/>
              <a:gd name="connsiteX2" fmla="*/ 11995325 w 12407900"/>
              <a:gd name="connsiteY2" fmla="*/ 75959 h 7137400"/>
              <a:gd name="connsiteX3" fmla="*/ 12211517 w 12407900"/>
              <a:gd name="connsiteY3" fmla="*/ 294981 h 7137400"/>
              <a:gd name="connsiteX4" fmla="*/ 12407900 w 12407900"/>
              <a:gd name="connsiteY4" fmla="*/ 516916 h 7137400"/>
              <a:gd name="connsiteX5" fmla="*/ 12407900 w 12407900"/>
              <a:gd name="connsiteY5" fmla="*/ 7137400 h 7137400"/>
              <a:gd name="connsiteX6" fmla="*/ 0 w 12407900"/>
              <a:gd name="connsiteY6" fmla="*/ 7137400 h 7137400"/>
              <a:gd name="connsiteX7" fmla="*/ 0 w 12407900"/>
              <a:gd name="connsiteY7" fmla="*/ 528784 h 7137400"/>
              <a:gd name="connsiteX8" fmla="*/ 34696 w 12407900"/>
              <a:gd name="connsiteY8" fmla="*/ 496355 h 7137400"/>
              <a:gd name="connsiteX9" fmla="*/ 527063 w 12407900"/>
              <a:gd name="connsiteY9" fmla="*/ 94059 h 713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07900" h="7137400">
                <a:moveTo>
                  <a:pt x="658522" y="0"/>
                </a:moveTo>
                <a:lnTo>
                  <a:pt x="11911775" y="0"/>
                </a:lnTo>
                <a:lnTo>
                  <a:pt x="11995325" y="75959"/>
                </a:lnTo>
                <a:cubicBezTo>
                  <a:pt x="12069628" y="147265"/>
                  <a:pt x="12141703" y="220292"/>
                  <a:pt x="12211517" y="294981"/>
                </a:cubicBezTo>
                <a:lnTo>
                  <a:pt x="12407900" y="516916"/>
                </a:lnTo>
                <a:lnTo>
                  <a:pt x="12407900" y="7137400"/>
                </a:lnTo>
                <a:lnTo>
                  <a:pt x="0" y="7137400"/>
                </a:lnTo>
                <a:lnTo>
                  <a:pt x="0" y="528784"/>
                </a:lnTo>
                <a:lnTo>
                  <a:pt x="34696" y="496355"/>
                </a:lnTo>
                <a:cubicBezTo>
                  <a:pt x="190692" y="356990"/>
                  <a:pt x="354945" y="222777"/>
                  <a:pt x="527063" y="94059"/>
                </a:cubicBezTo>
                <a:close/>
              </a:path>
            </a:pathLst>
          </a:custGeom>
          <a:noFill/>
          <a:ln w="6350">
            <a:solidFill>
              <a:schemeClr val="tx1">
                <a:alpha val="20000"/>
              </a:schemeClr>
            </a:solidFill>
            <a:miter lim="400000"/>
          </a:ln>
        </p:spPr>
        <p:txBody>
          <a:bodyPr wrap="square" lIns="38100" tIns="38100" rIns="38100" bIns="38100" anchor="ctr">
            <a:noAutofit/>
          </a:bodyPr>
          <a:lstStyle/>
          <a:p>
            <a:pPr>
              <a:defRPr>
                <a:effectLst>
                  <a:outerShdw blurRad="38100" dist="12700" dir="5400000" rotWithShape="0">
                    <a:srgbClr val="000000">
                      <a:alpha val="50000"/>
                    </a:srgbClr>
                  </a:outerShdw>
                </a:effectLst>
              </a:defRPr>
            </a:pPr>
            <a:endParaRPr dirty="0"/>
          </a:p>
        </p:txBody>
      </p:sp>
      <p:sp>
        <p:nvSpPr>
          <p:cNvPr id="11" name="Freeform 10"/>
          <p:cNvSpPr/>
          <p:nvPr/>
        </p:nvSpPr>
        <p:spPr>
          <a:xfrm>
            <a:off x="-114300" y="-139700"/>
            <a:ext cx="12407900" cy="7137400"/>
          </a:xfrm>
          <a:custGeom>
            <a:avLst/>
            <a:gdLst>
              <a:gd name="connsiteX0" fmla="*/ 1272925 w 12407900"/>
              <a:gd name="connsiteY0" fmla="*/ 0 h 7137400"/>
              <a:gd name="connsiteX1" fmla="*/ 10937726 w 12407900"/>
              <a:gd name="connsiteY1" fmla="*/ 0 h 7137400"/>
              <a:gd name="connsiteX2" fmla="*/ 10963608 w 12407900"/>
              <a:gd name="connsiteY2" fmla="*/ 14979 h 7137400"/>
              <a:gd name="connsiteX3" fmla="*/ 12322394 w 12407900"/>
              <a:gd name="connsiteY3" fmla="*/ 1369901 h 7137400"/>
              <a:gd name="connsiteX4" fmla="*/ 12407900 w 12407900"/>
              <a:gd name="connsiteY4" fmla="*/ 1534095 h 7137400"/>
              <a:gd name="connsiteX5" fmla="*/ 12407900 w 12407900"/>
              <a:gd name="connsiteY5" fmla="*/ 5377854 h 7137400"/>
              <a:gd name="connsiteX6" fmla="*/ 12378438 w 12407900"/>
              <a:gd name="connsiteY6" fmla="*/ 5451150 h 7137400"/>
              <a:gd name="connsiteX7" fmla="*/ 11169762 w 12407900"/>
              <a:gd name="connsiteY7" fmla="*/ 7126105 h 7137400"/>
              <a:gd name="connsiteX8" fmla="*/ 11156476 w 12407900"/>
              <a:gd name="connsiteY8" fmla="*/ 7137400 h 7137400"/>
              <a:gd name="connsiteX9" fmla="*/ 1914992 w 12407900"/>
              <a:gd name="connsiteY9" fmla="*/ 7137400 h 7137400"/>
              <a:gd name="connsiteX10" fmla="*/ 1859553 w 12407900"/>
              <a:gd name="connsiteY10" fmla="*/ 7096884 h 7137400"/>
              <a:gd name="connsiteX11" fmla="*/ 11346 w 12407900"/>
              <a:gd name="connsiteY11" fmla="*/ 4439115 h 7137400"/>
              <a:gd name="connsiteX12" fmla="*/ 0 w 12407900"/>
              <a:gd name="connsiteY12" fmla="*/ 4392155 h 7137400"/>
              <a:gd name="connsiteX13" fmla="*/ 0 w 12407900"/>
              <a:gd name="connsiteY13" fmla="*/ 2026681 h 7137400"/>
              <a:gd name="connsiteX14" fmla="*/ 2778 w 12407900"/>
              <a:gd name="connsiteY14" fmla="*/ 2015010 h 7137400"/>
              <a:gd name="connsiteX15" fmla="*/ 1245599 w 12407900"/>
              <a:gd name="connsiteY15" fmla="*/ 22791 h 713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407900" h="7137400">
                <a:moveTo>
                  <a:pt x="1272925" y="0"/>
                </a:moveTo>
                <a:lnTo>
                  <a:pt x="10937726" y="0"/>
                </a:lnTo>
                <a:lnTo>
                  <a:pt x="10963608" y="14979"/>
                </a:lnTo>
                <a:cubicBezTo>
                  <a:pt x="11553437" y="376200"/>
                  <a:pt x="12011461" y="821317"/>
                  <a:pt x="12322394" y="1369901"/>
                </a:cubicBezTo>
                <a:lnTo>
                  <a:pt x="12407900" y="1534095"/>
                </a:lnTo>
                <a:lnTo>
                  <a:pt x="12407900" y="5377854"/>
                </a:lnTo>
                <a:lnTo>
                  <a:pt x="12378438" y="5451150"/>
                </a:lnTo>
                <a:cubicBezTo>
                  <a:pt x="12103005" y="6086896"/>
                  <a:pt x="11696132" y="6653946"/>
                  <a:pt x="11169762" y="7126105"/>
                </a:cubicBezTo>
                <a:lnTo>
                  <a:pt x="11156476" y="7137400"/>
                </a:lnTo>
                <a:lnTo>
                  <a:pt x="1914992" y="7137400"/>
                </a:lnTo>
                <a:lnTo>
                  <a:pt x="1859553" y="7096884"/>
                </a:lnTo>
                <a:cubicBezTo>
                  <a:pt x="941226" y="6394410"/>
                  <a:pt x="294190" y="5483064"/>
                  <a:pt x="11346" y="4439115"/>
                </a:cubicBezTo>
                <a:lnTo>
                  <a:pt x="0" y="4392155"/>
                </a:lnTo>
                <a:lnTo>
                  <a:pt x="0" y="2026681"/>
                </a:lnTo>
                <a:lnTo>
                  <a:pt x="2778" y="2015010"/>
                </a:lnTo>
                <a:cubicBezTo>
                  <a:pt x="214624" y="1236503"/>
                  <a:pt x="640538" y="559617"/>
                  <a:pt x="1245599" y="22791"/>
                </a:cubicBezTo>
                <a:close/>
              </a:path>
            </a:pathLst>
          </a:custGeom>
          <a:noFill/>
          <a:ln w="6350">
            <a:solidFill>
              <a:schemeClr val="tx1">
                <a:alpha val="20000"/>
              </a:schemeClr>
            </a:solidFill>
            <a:miter lim="400000"/>
          </a:ln>
        </p:spPr>
        <p:txBody>
          <a:bodyPr wrap="square" lIns="38100" tIns="38100" rIns="38100" bIns="38100" anchor="ctr">
            <a:noAutofit/>
          </a:bodyPr>
          <a:lstStyle/>
          <a:p>
            <a:pPr>
              <a:defRPr>
                <a:effectLst>
                  <a:outerShdw blurRad="38100" dist="12700" dir="5400000" rotWithShape="0">
                    <a:srgbClr val="000000">
                      <a:alpha val="50000"/>
                    </a:srgbClr>
                  </a:outerShdw>
                </a:effectLst>
              </a:defRPr>
            </a:pPr>
            <a:endParaRPr dirty="0"/>
          </a:p>
        </p:txBody>
      </p:sp>
      <p:sp>
        <p:nvSpPr>
          <p:cNvPr id="9" name="Freeform 8"/>
          <p:cNvSpPr/>
          <p:nvPr userDrawn="1"/>
        </p:nvSpPr>
        <p:spPr>
          <a:xfrm>
            <a:off x="1248451" y="-139700"/>
            <a:ext cx="10691536" cy="7137400"/>
          </a:xfrm>
          <a:custGeom>
            <a:avLst/>
            <a:gdLst>
              <a:gd name="connsiteX0" fmla="*/ 3498263 w 10691536"/>
              <a:gd name="connsiteY0" fmla="*/ 0 h 7137400"/>
              <a:gd name="connsiteX1" fmla="*/ 8018177 w 10691536"/>
              <a:gd name="connsiteY1" fmla="*/ 0 h 7137400"/>
              <a:gd name="connsiteX2" fmla="*/ 8217560 w 10691536"/>
              <a:gd name="connsiteY2" fmla="*/ 86879 h 7137400"/>
              <a:gd name="connsiteX3" fmla="*/ 10666820 w 10691536"/>
              <a:gd name="connsiteY3" fmla="*/ 3622961 h 7137400"/>
              <a:gd name="connsiteX4" fmla="*/ 9134482 w 10691536"/>
              <a:gd name="connsiteY4" fmla="*/ 6951792 h 7137400"/>
              <a:gd name="connsiteX5" fmla="*/ 8814648 w 10691536"/>
              <a:gd name="connsiteY5" fmla="*/ 7137400 h 7137400"/>
              <a:gd name="connsiteX6" fmla="*/ 1155951 w 10691536"/>
              <a:gd name="connsiteY6" fmla="*/ 7137400 h 7137400"/>
              <a:gd name="connsiteX7" fmla="*/ 1126176 w 10691536"/>
              <a:gd name="connsiteY7" fmla="*/ 7111013 h 7137400"/>
              <a:gd name="connsiteX8" fmla="*/ 4710 w 10691536"/>
              <a:gd name="connsiteY8" fmla="*/ 4160005 h 7137400"/>
              <a:gd name="connsiteX9" fmla="*/ 3317369 w 10691536"/>
              <a:gd name="connsiteY9" fmla="*/ 63951 h 713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91536" h="7137400">
                <a:moveTo>
                  <a:pt x="3498263" y="0"/>
                </a:moveTo>
                <a:lnTo>
                  <a:pt x="8018177" y="0"/>
                </a:lnTo>
                <a:lnTo>
                  <a:pt x="8217560" y="86879"/>
                </a:lnTo>
                <a:cubicBezTo>
                  <a:pt x="9638876" y="749857"/>
                  <a:pt x="10512287" y="2042779"/>
                  <a:pt x="10666820" y="3622961"/>
                </a:cubicBezTo>
                <a:cubicBezTo>
                  <a:pt x="10819722" y="5180475"/>
                  <a:pt x="10257678" y="6228769"/>
                  <a:pt x="9134482" y="6951792"/>
                </a:cubicBezTo>
                <a:lnTo>
                  <a:pt x="8814648" y="7137400"/>
                </a:lnTo>
                <a:lnTo>
                  <a:pt x="1155951" y="7137400"/>
                </a:lnTo>
                <a:lnTo>
                  <a:pt x="1126176" y="7111013"/>
                </a:lnTo>
                <a:cubicBezTo>
                  <a:pt x="362866" y="6390651"/>
                  <a:pt x="-49265" y="5367400"/>
                  <a:pt x="4710" y="4160005"/>
                </a:cubicBezTo>
                <a:cubicBezTo>
                  <a:pt x="86695" y="2326109"/>
                  <a:pt x="1365039" y="795786"/>
                  <a:pt x="3317369" y="63951"/>
                </a:cubicBezTo>
                <a:close/>
              </a:path>
            </a:pathLst>
          </a:custGeom>
          <a:noFill/>
          <a:ln w="6350">
            <a:solidFill>
              <a:schemeClr val="tx1">
                <a:alpha val="20000"/>
              </a:schemeClr>
            </a:solidFill>
            <a:miter lim="400000"/>
          </a:ln>
        </p:spPr>
        <p:txBody>
          <a:bodyPr wrap="square" lIns="38100" tIns="38100" rIns="38100" bIns="38100" anchor="ctr">
            <a:noAutofit/>
          </a:bodyPr>
          <a:lstStyle/>
          <a:p>
            <a:pPr>
              <a:defRPr>
                <a:effectLst>
                  <a:outerShdw blurRad="38100" dist="12700" dir="5400000" rotWithShape="0">
                    <a:srgbClr val="000000">
                      <a:alpha val="50000"/>
                    </a:srgbClr>
                  </a:outerShdw>
                </a:effectLst>
              </a:defRPr>
            </a:pPr>
            <a:endParaRPr dirty="0"/>
          </a:p>
        </p:txBody>
      </p:sp>
    </p:spTree>
    <p:extLst>
      <p:ext uri="{BB962C8B-B14F-4D97-AF65-F5344CB8AC3E}">
        <p14:creationId xmlns:p14="http://schemas.microsoft.com/office/powerpoint/2010/main" val="19647029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1_Title Slide">
    <p:spTree>
      <p:nvGrpSpPr>
        <p:cNvPr id="1" name=""/>
        <p:cNvGrpSpPr/>
        <p:nvPr/>
      </p:nvGrpSpPr>
      <p:grpSpPr>
        <a:xfrm>
          <a:off x="0" y="0"/>
          <a:ext cx="0" cy="0"/>
          <a:chOff x="0" y="0"/>
          <a:chExt cx="0" cy="0"/>
        </a:xfrm>
      </p:grpSpPr>
      <p:sp>
        <p:nvSpPr>
          <p:cNvPr id="5" name="Title 9"/>
          <p:cNvSpPr>
            <a:spLocks noGrp="1"/>
          </p:cNvSpPr>
          <p:nvPr>
            <p:ph type="title"/>
          </p:nvPr>
        </p:nvSpPr>
        <p:spPr>
          <a:xfrm>
            <a:off x="1724526" y="459392"/>
            <a:ext cx="3891083" cy="2358197"/>
          </a:xfrm>
        </p:spPr>
        <p:txBody>
          <a:bodyPr anchor="t">
            <a:normAutofit/>
          </a:bodyPr>
          <a:lstStyle>
            <a:lvl1pPr>
              <a:defRPr sz="3800" b="1" i="0">
                <a:latin typeface="Source Sans Pro" charset="0"/>
                <a:ea typeface="Source Sans Pro" charset="0"/>
                <a:cs typeface="Source Sans Pro" charset="0"/>
              </a:defRPr>
            </a:lvl1pPr>
          </a:lstStyle>
          <a:p>
            <a:r>
              <a:rPr lang="en-US"/>
              <a:t>Click to edit Master title style</a:t>
            </a:r>
          </a:p>
        </p:txBody>
      </p:sp>
      <p:sp>
        <p:nvSpPr>
          <p:cNvPr id="8" name="Picture Placeholder 7"/>
          <p:cNvSpPr>
            <a:spLocks noGrp="1"/>
          </p:cNvSpPr>
          <p:nvPr>
            <p:ph type="pic" sz="quarter" idx="12"/>
          </p:nvPr>
        </p:nvSpPr>
        <p:spPr>
          <a:xfrm>
            <a:off x="-2" y="1878180"/>
            <a:ext cx="5393658" cy="4979821"/>
          </a:xfrm>
          <a:custGeom>
            <a:avLst/>
            <a:gdLst>
              <a:gd name="connsiteX0" fmla="*/ 1616816 w 5393658"/>
              <a:gd name="connsiteY0" fmla="*/ 1825 h 4979821"/>
              <a:gd name="connsiteX1" fmla="*/ 2077432 w 5393658"/>
              <a:gd name="connsiteY1" fmla="*/ 128156 h 4979821"/>
              <a:gd name="connsiteX2" fmla="*/ 3070401 w 5393658"/>
              <a:gd name="connsiteY2" fmla="*/ 3145486 h 4979821"/>
              <a:gd name="connsiteX3" fmla="*/ 5275527 w 5393658"/>
              <a:gd name="connsiteY3" fmla="*/ 4880558 h 4979821"/>
              <a:gd name="connsiteX4" fmla="*/ 5191574 w 5393658"/>
              <a:gd name="connsiteY4" fmla="*/ 4979821 h 4979821"/>
              <a:gd name="connsiteX5" fmla="*/ 350181 w 5393658"/>
              <a:gd name="connsiteY5" fmla="*/ 4979821 h 4979821"/>
              <a:gd name="connsiteX6" fmla="*/ 331903 w 5393658"/>
              <a:gd name="connsiteY6" fmla="*/ 4964867 h 4979821"/>
              <a:gd name="connsiteX7" fmla="*/ 89317 w 5393658"/>
              <a:gd name="connsiteY7" fmla="*/ 4723929 h 4979821"/>
              <a:gd name="connsiteX8" fmla="*/ 0 w 5393658"/>
              <a:gd name="connsiteY8" fmla="*/ 4615588 h 4979821"/>
              <a:gd name="connsiteX9" fmla="*/ 0 w 5393658"/>
              <a:gd name="connsiteY9" fmla="*/ 1148844 h 4979821"/>
              <a:gd name="connsiteX10" fmla="*/ 26216 w 5393658"/>
              <a:gd name="connsiteY10" fmla="*/ 1103490 h 4979821"/>
              <a:gd name="connsiteX11" fmla="*/ 1616816 w 5393658"/>
              <a:gd name="connsiteY11" fmla="*/ 1825 h 497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93658" h="4979821">
                <a:moveTo>
                  <a:pt x="1616816" y="1825"/>
                </a:moveTo>
                <a:cubicBezTo>
                  <a:pt x="1768956" y="10576"/>
                  <a:pt x="1923194" y="51043"/>
                  <a:pt x="2077432" y="128156"/>
                </a:cubicBezTo>
                <a:cubicBezTo>
                  <a:pt x="3070401" y="624709"/>
                  <a:pt x="2528450" y="2516385"/>
                  <a:pt x="3070401" y="3145486"/>
                </a:cubicBezTo>
                <a:cubicBezTo>
                  <a:pt x="3544608" y="3699482"/>
                  <a:pt x="5948917" y="3974787"/>
                  <a:pt x="5275527" y="4880558"/>
                </a:cubicBezTo>
                <a:lnTo>
                  <a:pt x="5191574" y="4979821"/>
                </a:lnTo>
                <a:lnTo>
                  <a:pt x="350181" y="4979821"/>
                </a:lnTo>
                <a:lnTo>
                  <a:pt x="331903" y="4964867"/>
                </a:lnTo>
                <a:cubicBezTo>
                  <a:pt x="246763" y="4888132"/>
                  <a:pt x="165754" y="4807702"/>
                  <a:pt x="89317" y="4723929"/>
                </a:cubicBezTo>
                <a:lnTo>
                  <a:pt x="0" y="4615588"/>
                </a:lnTo>
                <a:lnTo>
                  <a:pt x="0" y="1148844"/>
                </a:lnTo>
                <a:lnTo>
                  <a:pt x="26216" y="1103490"/>
                </a:lnTo>
                <a:cubicBezTo>
                  <a:pt x="433283" y="439248"/>
                  <a:pt x="1008259" y="-33183"/>
                  <a:pt x="1616816" y="1825"/>
                </a:cubicBezTo>
                <a:close/>
              </a:path>
            </a:pathLst>
          </a:custGeom>
          <a:gradFill>
            <a:gsLst>
              <a:gs pos="0">
                <a:schemeClr val="tx1">
                  <a:alpha val="20000"/>
                </a:schemeClr>
              </a:gs>
              <a:gs pos="98000">
                <a:schemeClr val="tx1">
                  <a:alpha val="5000"/>
                </a:schemeClr>
              </a:gs>
            </a:gsLst>
            <a:lin ang="5400000" scaled="1"/>
          </a:gradFill>
          <a:ln>
            <a:noFill/>
          </a:ln>
        </p:spPr>
        <p:txBody>
          <a:bodyPr wrap="square" anchor="ctr">
            <a:noAutofit/>
          </a:bodyPr>
          <a:lstStyle>
            <a:lvl1pPr algn="ctr">
              <a:defRPr sz="1200">
                <a:solidFill>
                  <a:schemeClr val="tx1"/>
                </a:solidFill>
              </a:defRPr>
            </a:lvl1pPr>
          </a:lstStyle>
          <a:p>
            <a:endParaRPr lang="en-US" dirty="0"/>
          </a:p>
        </p:txBody>
      </p:sp>
      <p:sp>
        <p:nvSpPr>
          <p:cNvPr id="16" name="Freeform 15"/>
          <p:cNvSpPr/>
          <p:nvPr userDrawn="1"/>
        </p:nvSpPr>
        <p:spPr>
          <a:xfrm>
            <a:off x="-152400" y="916499"/>
            <a:ext cx="4402546" cy="6161634"/>
          </a:xfrm>
          <a:custGeom>
            <a:avLst/>
            <a:gdLst>
              <a:gd name="connsiteX0" fmla="*/ 1177643 w 4402546"/>
              <a:gd name="connsiteY0" fmla="*/ 319 h 6161634"/>
              <a:gd name="connsiteX1" fmla="*/ 4123855 w 4402546"/>
              <a:gd name="connsiteY1" fmla="*/ 5922397 h 6161634"/>
              <a:gd name="connsiteX2" fmla="*/ 4061458 w 4402546"/>
              <a:gd name="connsiteY2" fmla="*/ 6161634 h 6161634"/>
              <a:gd name="connsiteX3" fmla="*/ 0 w 4402546"/>
              <a:gd name="connsiteY3" fmla="*/ 6161634 h 6161634"/>
              <a:gd name="connsiteX4" fmla="*/ 0 w 4402546"/>
              <a:gd name="connsiteY4" fmla="*/ 139617 h 6161634"/>
              <a:gd name="connsiteX5" fmla="*/ 25829 w 4402546"/>
              <a:gd name="connsiteY5" fmla="*/ 132705 h 6161634"/>
              <a:gd name="connsiteX6" fmla="*/ 212849 w 4402546"/>
              <a:gd name="connsiteY6" fmla="*/ 94306 h 6161634"/>
              <a:gd name="connsiteX7" fmla="*/ 1177643 w 4402546"/>
              <a:gd name="connsiteY7" fmla="*/ 319 h 6161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02546" h="6161634">
                <a:moveTo>
                  <a:pt x="1177643" y="319"/>
                </a:moveTo>
                <a:cubicBezTo>
                  <a:pt x="4443982" y="-36933"/>
                  <a:pt x="4784972" y="3192719"/>
                  <a:pt x="4123855" y="5922397"/>
                </a:cubicBezTo>
                <a:lnTo>
                  <a:pt x="4061458" y="6161634"/>
                </a:lnTo>
                <a:lnTo>
                  <a:pt x="0" y="6161634"/>
                </a:lnTo>
                <a:lnTo>
                  <a:pt x="0" y="139617"/>
                </a:lnTo>
                <a:lnTo>
                  <a:pt x="25829" y="132705"/>
                </a:lnTo>
                <a:cubicBezTo>
                  <a:pt x="88015" y="117983"/>
                  <a:pt x="150382" y="105154"/>
                  <a:pt x="212849" y="94306"/>
                </a:cubicBezTo>
                <a:cubicBezTo>
                  <a:pt x="559587" y="34091"/>
                  <a:pt x="880703" y="3706"/>
                  <a:pt x="1177643" y="319"/>
                </a:cubicBezTo>
                <a:close/>
              </a:path>
            </a:pathLst>
          </a:custGeom>
          <a:noFill/>
          <a:ln w="6350" cap="flat">
            <a:solidFill>
              <a:schemeClr val="tx1">
                <a:alpha val="15000"/>
              </a:schemeClr>
            </a:solidFill>
            <a:miter lim="400000"/>
          </a:ln>
          <a:effectLst/>
        </p:spPr>
        <p:txBody>
          <a:bodyPr wrap="square" lIns="38100" tIns="38100" rIns="38100" bIns="38100" numCol="1" anchor="ctr">
            <a:noAutofit/>
          </a:bodyPr>
          <a:lstStyle/>
          <a:p>
            <a:pPr>
              <a:defRPr>
                <a:effectLst>
                  <a:outerShdw blurRad="38100" dist="12700" dir="5400000" rotWithShape="0">
                    <a:srgbClr val="000000">
                      <a:alpha val="50000"/>
                    </a:srgbClr>
                  </a:outerShdw>
                </a:effectLst>
              </a:defRPr>
            </a:pPr>
            <a:endParaRPr dirty="0"/>
          </a:p>
        </p:txBody>
      </p:sp>
      <p:sp>
        <p:nvSpPr>
          <p:cNvPr id="14" name="Freeform 13"/>
          <p:cNvSpPr/>
          <p:nvPr userDrawn="1"/>
        </p:nvSpPr>
        <p:spPr>
          <a:xfrm rot="10800000">
            <a:off x="-152401" y="-814983"/>
            <a:ext cx="6785675" cy="7893116"/>
          </a:xfrm>
          <a:custGeom>
            <a:avLst/>
            <a:gdLst>
              <a:gd name="connsiteX0" fmla="*/ 4422154 w 5851794"/>
              <a:gd name="connsiteY0" fmla="*/ 6806415 h 6806823"/>
              <a:gd name="connsiteX1" fmla="*/ 3499577 w 5851794"/>
              <a:gd name="connsiteY1" fmla="*/ 4951121 h 6806823"/>
              <a:gd name="connsiteX2" fmla="*/ 146257 w 5851794"/>
              <a:gd name="connsiteY2" fmla="*/ 303570 h 6806823"/>
              <a:gd name="connsiteX3" fmla="*/ 61147 w 5851794"/>
              <a:gd name="connsiteY3" fmla="*/ 146715 h 6806823"/>
              <a:gd name="connsiteX4" fmla="*/ 0 w 5851794"/>
              <a:gd name="connsiteY4" fmla="*/ 0 h 6806823"/>
              <a:gd name="connsiteX5" fmla="*/ 5851794 w 5851794"/>
              <a:gd name="connsiteY5" fmla="*/ 0 h 6806823"/>
              <a:gd name="connsiteX6" fmla="*/ 5851794 w 5851794"/>
              <a:gd name="connsiteY6" fmla="*/ 5986960 h 6806823"/>
              <a:gd name="connsiteX7" fmla="*/ 5774540 w 5851794"/>
              <a:gd name="connsiteY7" fmla="*/ 6069852 h 6806823"/>
              <a:gd name="connsiteX8" fmla="*/ 4422154 w 5851794"/>
              <a:gd name="connsiteY8" fmla="*/ 6806415 h 680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51794" h="6806823">
                <a:moveTo>
                  <a:pt x="4422154" y="6806415"/>
                </a:moveTo>
                <a:cubicBezTo>
                  <a:pt x="3649072" y="6827773"/>
                  <a:pt x="3202520" y="6009625"/>
                  <a:pt x="3499577" y="4951121"/>
                </a:cubicBezTo>
                <a:cubicBezTo>
                  <a:pt x="4034430" y="3069954"/>
                  <a:pt x="1149408" y="1953998"/>
                  <a:pt x="146257" y="303570"/>
                </a:cubicBezTo>
                <a:cubicBezTo>
                  <a:pt x="114894" y="252207"/>
                  <a:pt x="86554" y="199889"/>
                  <a:pt x="61147" y="146715"/>
                </a:cubicBezTo>
                <a:lnTo>
                  <a:pt x="0" y="0"/>
                </a:lnTo>
                <a:lnTo>
                  <a:pt x="5851794" y="0"/>
                </a:lnTo>
                <a:lnTo>
                  <a:pt x="5851794" y="5986960"/>
                </a:lnTo>
                <a:lnTo>
                  <a:pt x="5774540" y="6069852"/>
                </a:lnTo>
                <a:cubicBezTo>
                  <a:pt x="5276868" y="6575179"/>
                  <a:pt x="4808695" y="6795735"/>
                  <a:pt x="4422154" y="6806415"/>
                </a:cubicBezTo>
                <a:close/>
              </a:path>
            </a:pathLst>
          </a:custGeom>
          <a:noFill/>
          <a:ln w="6350" cap="flat">
            <a:solidFill>
              <a:schemeClr val="tx1">
                <a:alpha val="15000"/>
              </a:schemeClr>
            </a:solidFill>
            <a:miter lim="400000"/>
          </a:ln>
          <a:effectLst/>
        </p:spPr>
        <p:txBody>
          <a:bodyPr wrap="square" lIns="38100" tIns="38100" rIns="38100" bIns="38100" numCol="1" anchor="ctr">
            <a:noAutofit/>
          </a:bodyPr>
          <a:lstStyle/>
          <a:p>
            <a:pPr>
              <a:defRPr>
                <a:effectLst>
                  <a:outerShdw blurRad="38100" dist="12700" dir="5400000" rotWithShape="0">
                    <a:srgbClr val="000000">
                      <a:alpha val="50000"/>
                    </a:srgbClr>
                  </a:outerShdw>
                </a:effectLst>
              </a:defRPr>
            </a:pPr>
            <a:endParaRPr dirty="0"/>
          </a:p>
        </p:txBody>
      </p:sp>
      <p:sp>
        <p:nvSpPr>
          <p:cNvPr id="9" name="Slide Number Placeholder 5"/>
          <p:cNvSpPr txBox="1">
            <a:spLocks/>
          </p:cNvSpPr>
          <p:nvPr userDrawn="1"/>
        </p:nvSpPr>
        <p:spPr>
          <a:xfrm>
            <a:off x="11386269" y="235611"/>
            <a:ext cx="647753"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200" b="1" i="0" smtClean="0">
                <a:solidFill>
                  <a:schemeClr val="tx1"/>
                </a:solidFill>
                <a:latin typeface="Source Sans Pro" charset="0"/>
                <a:ea typeface="Source Sans Pro" charset="0"/>
                <a:cs typeface="Source Sans Pro" charset="0"/>
              </a:rPr>
              <a:pPr algn="ctr"/>
              <a:t>‹#›</a:t>
            </a:fld>
            <a:endParaRPr lang="en-US" sz="1200" b="1" i="0" dirty="0">
              <a:solidFill>
                <a:schemeClr val="tx1"/>
              </a:solidFill>
              <a:latin typeface="Source Sans Pro" charset="0"/>
              <a:ea typeface="Source Sans Pro" charset="0"/>
              <a:cs typeface="Source Sans Pro"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29_Custom Layout">
    <p:spTree>
      <p:nvGrpSpPr>
        <p:cNvPr id="1" name=""/>
        <p:cNvGrpSpPr/>
        <p:nvPr/>
      </p:nvGrpSpPr>
      <p:grpSpPr>
        <a:xfrm>
          <a:off x="0" y="0"/>
          <a:ext cx="0" cy="0"/>
          <a:chOff x="0" y="0"/>
          <a:chExt cx="0" cy="0"/>
        </a:xfrm>
      </p:grpSpPr>
      <p:sp>
        <p:nvSpPr>
          <p:cNvPr id="4" name="Picture Placeholder 3"/>
          <p:cNvSpPr>
            <a:spLocks noGrp="1"/>
          </p:cNvSpPr>
          <p:nvPr>
            <p:ph type="pic" sz="quarter" idx="12"/>
          </p:nvPr>
        </p:nvSpPr>
        <p:spPr>
          <a:xfrm>
            <a:off x="2822713" y="-3260035"/>
            <a:ext cx="6520070" cy="6520070"/>
          </a:xfrm>
          <a:custGeom>
            <a:avLst/>
            <a:gdLst>
              <a:gd name="connsiteX0" fmla="*/ 3578087 w 7156174"/>
              <a:gd name="connsiteY0" fmla="*/ 1271581 h 7156174"/>
              <a:gd name="connsiteX1" fmla="*/ 1271581 w 7156174"/>
              <a:gd name="connsiteY1" fmla="*/ 3578087 h 7156174"/>
              <a:gd name="connsiteX2" fmla="*/ 3578087 w 7156174"/>
              <a:gd name="connsiteY2" fmla="*/ 5884593 h 7156174"/>
              <a:gd name="connsiteX3" fmla="*/ 5884593 w 7156174"/>
              <a:gd name="connsiteY3" fmla="*/ 3578087 h 7156174"/>
              <a:gd name="connsiteX4" fmla="*/ 3578087 w 7156174"/>
              <a:gd name="connsiteY4" fmla="*/ 1271581 h 7156174"/>
              <a:gd name="connsiteX5" fmla="*/ 3578087 w 7156174"/>
              <a:gd name="connsiteY5" fmla="*/ 0 h 7156174"/>
              <a:gd name="connsiteX6" fmla="*/ 7156174 w 7156174"/>
              <a:gd name="connsiteY6" fmla="*/ 3578087 h 7156174"/>
              <a:gd name="connsiteX7" fmla="*/ 3578087 w 7156174"/>
              <a:gd name="connsiteY7" fmla="*/ 7156174 h 7156174"/>
              <a:gd name="connsiteX8" fmla="*/ 0 w 7156174"/>
              <a:gd name="connsiteY8" fmla="*/ 3578087 h 7156174"/>
              <a:gd name="connsiteX9" fmla="*/ 3578087 w 7156174"/>
              <a:gd name="connsiteY9" fmla="*/ 0 h 715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6174" h="7156174">
                <a:moveTo>
                  <a:pt x="3578087" y="1271581"/>
                </a:moveTo>
                <a:cubicBezTo>
                  <a:pt x="2304239" y="1271581"/>
                  <a:pt x="1271581" y="2304239"/>
                  <a:pt x="1271581" y="3578087"/>
                </a:cubicBezTo>
                <a:cubicBezTo>
                  <a:pt x="1271581" y="4851935"/>
                  <a:pt x="2304239" y="5884593"/>
                  <a:pt x="3578087" y="5884593"/>
                </a:cubicBezTo>
                <a:cubicBezTo>
                  <a:pt x="4851935" y="5884593"/>
                  <a:pt x="5884593" y="4851935"/>
                  <a:pt x="5884593" y="3578087"/>
                </a:cubicBezTo>
                <a:cubicBezTo>
                  <a:pt x="5884593" y="2304239"/>
                  <a:pt x="4851935" y="1271581"/>
                  <a:pt x="3578087" y="1271581"/>
                </a:cubicBezTo>
                <a:close/>
                <a:moveTo>
                  <a:pt x="3578087" y="0"/>
                </a:moveTo>
                <a:cubicBezTo>
                  <a:pt x="5554210" y="0"/>
                  <a:pt x="7156174" y="1601964"/>
                  <a:pt x="7156174" y="3578087"/>
                </a:cubicBezTo>
                <a:cubicBezTo>
                  <a:pt x="7156174" y="5554210"/>
                  <a:pt x="5554210" y="7156174"/>
                  <a:pt x="3578087" y="7156174"/>
                </a:cubicBezTo>
                <a:cubicBezTo>
                  <a:pt x="1601964" y="7156174"/>
                  <a:pt x="0" y="5554210"/>
                  <a:pt x="0" y="3578087"/>
                </a:cubicBezTo>
                <a:cubicBezTo>
                  <a:pt x="0" y="1601964"/>
                  <a:pt x="1601964" y="0"/>
                  <a:pt x="3578087" y="0"/>
                </a:cubicBezTo>
                <a:close/>
              </a:path>
            </a:pathLst>
          </a:custGeom>
          <a:gradFill>
            <a:gsLst>
              <a:gs pos="0">
                <a:schemeClr val="tx1">
                  <a:alpha val="20000"/>
                </a:schemeClr>
              </a:gs>
              <a:gs pos="98000">
                <a:schemeClr val="tx1">
                  <a:alpha val="10000"/>
                </a:schemeClr>
              </a:gs>
            </a:gsLst>
            <a:lin ang="5400000" scaled="1"/>
          </a:gradFill>
          <a:ln>
            <a:noFill/>
          </a:ln>
        </p:spPr>
        <p:txBody>
          <a:bodyPr wrap="square" anchor="ctr">
            <a:noAutofit/>
          </a:bodyPr>
          <a:lstStyle>
            <a:lvl1pPr algn="ctr">
              <a:defRPr sz="1200">
                <a:solidFill>
                  <a:schemeClr val="tx1"/>
                </a:solidFill>
              </a:defRPr>
            </a:lvl1pPr>
          </a:lstStyle>
          <a:p>
            <a:endParaRPr lang="en-US" dirty="0"/>
          </a:p>
        </p:txBody>
      </p:sp>
      <p:sp>
        <p:nvSpPr>
          <p:cNvPr id="5" name="Freeform 4"/>
          <p:cNvSpPr/>
          <p:nvPr userDrawn="1"/>
        </p:nvSpPr>
        <p:spPr>
          <a:xfrm>
            <a:off x="-114300" y="-139700"/>
            <a:ext cx="12407900" cy="7137400"/>
          </a:xfrm>
          <a:custGeom>
            <a:avLst/>
            <a:gdLst>
              <a:gd name="connsiteX0" fmla="*/ 658522 w 12407900"/>
              <a:gd name="connsiteY0" fmla="*/ 0 h 7137400"/>
              <a:gd name="connsiteX1" fmla="*/ 11911775 w 12407900"/>
              <a:gd name="connsiteY1" fmla="*/ 0 h 7137400"/>
              <a:gd name="connsiteX2" fmla="*/ 11995325 w 12407900"/>
              <a:gd name="connsiteY2" fmla="*/ 75959 h 7137400"/>
              <a:gd name="connsiteX3" fmla="*/ 12211517 w 12407900"/>
              <a:gd name="connsiteY3" fmla="*/ 294981 h 7137400"/>
              <a:gd name="connsiteX4" fmla="*/ 12407900 w 12407900"/>
              <a:gd name="connsiteY4" fmla="*/ 516916 h 7137400"/>
              <a:gd name="connsiteX5" fmla="*/ 12407900 w 12407900"/>
              <a:gd name="connsiteY5" fmla="*/ 7137400 h 7137400"/>
              <a:gd name="connsiteX6" fmla="*/ 0 w 12407900"/>
              <a:gd name="connsiteY6" fmla="*/ 7137400 h 7137400"/>
              <a:gd name="connsiteX7" fmla="*/ 0 w 12407900"/>
              <a:gd name="connsiteY7" fmla="*/ 528784 h 7137400"/>
              <a:gd name="connsiteX8" fmla="*/ 34696 w 12407900"/>
              <a:gd name="connsiteY8" fmla="*/ 496355 h 7137400"/>
              <a:gd name="connsiteX9" fmla="*/ 527063 w 12407900"/>
              <a:gd name="connsiteY9" fmla="*/ 94059 h 713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07900" h="7137400">
                <a:moveTo>
                  <a:pt x="658522" y="0"/>
                </a:moveTo>
                <a:lnTo>
                  <a:pt x="11911775" y="0"/>
                </a:lnTo>
                <a:lnTo>
                  <a:pt x="11995325" y="75959"/>
                </a:lnTo>
                <a:cubicBezTo>
                  <a:pt x="12069628" y="147265"/>
                  <a:pt x="12141703" y="220292"/>
                  <a:pt x="12211517" y="294981"/>
                </a:cubicBezTo>
                <a:lnTo>
                  <a:pt x="12407900" y="516916"/>
                </a:lnTo>
                <a:lnTo>
                  <a:pt x="12407900" y="7137400"/>
                </a:lnTo>
                <a:lnTo>
                  <a:pt x="0" y="7137400"/>
                </a:lnTo>
                <a:lnTo>
                  <a:pt x="0" y="528784"/>
                </a:lnTo>
                <a:lnTo>
                  <a:pt x="34696" y="496355"/>
                </a:lnTo>
                <a:cubicBezTo>
                  <a:pt x="190692" y="356990"/>
                  <a:pt x="354945" y="222777"/>
                  <a:pt x="527063" y="94059"/>
                </a:cubicBezTo>
                <a:close/>
              </a:path>
            </a:pathLst>
          </a:custGeom>
          <a:noFill/>
          <a:ln w="6350">
            <a:solidFill>
              <a:srgbClr val="FFFFFF">
                <a:alpha val="20000"/>
              </a:srgbClr>
            </a:solidFill>
            <a:miter lim="400000"/>
          </a:ln>
        </p:spPr>
        <p:txBody>
          <a:bodyPr wrap="square" lIns="38100" tIns="38100" rIns="38100" bIns="38100" anchor="ctr">
            <a:noAutofit/>
          </a:bodyPr>
          <a:lstStyle/>
          <a:p>
            <a:pPr>
              <a:defRPr>
                <a:effectLst>
                  <a:outerShdw blurRad="38100" dist="12700" dir="5400000" rotWithShape="0">
                    <a:srgbClr val="000000">
                      <a:alpha val="50000"/>
                    </a:srgbClr>
                  </a:outerShdw>
                </a:effectLst>
              </a:defRPr>
            </a:pPr>
            <a:endParaRPr dirty="0"/>
          </a:p>
        </p:txBody>
      </p:sp>
      <p:sp>
        <p:nvSpPr>
          <p:cNvPr id="6" name="Freeform 5"/>
          <p:cNvSpPr/>
          <p:nvPr userDrawn="1"/>
        </p:nvSpPr>
        <p:spPr>
          <a:xfrm>
            <a:off x="-114300" y="-139700"/>
            <a:ext cx="12407900" cy="7137400"/>
          </a:xfrm>
          <a:custGeom>
            <a:avLst/>
            <a:gdLst>
              <a:gd name="connsiteX0" fmla="*/ 1272925 w 12407900"/>
              <a:gd name="connsiteY0" fmla="*/ 0 h 7137400"/>
              <a:gd name="connsiteX1" fmla="*/ 10937726 w 12407900"/>
              <a:gd name="connsiteY1" fmla="*/ 0 h 7137400"/>
              <a:gd name="connsiteX2" fmla="*/ 10963608 w 12407900"/>
              <a:gd name="connsiteY2" fmla="*/ 14979 h 7137400"/>
              <a:gd name="connsiteX3" fmla="*/ 12322394 w 12407900"/>
              <a:gd name="connsiteY3" fmla="*/ 1369901 h 7137400"/>
              <a:gd name="connsiteX4" fmla="*/ 12407900 w 12407900"/>
              <a:gd name="connsiteY4" fmla="*/ 1534095 h 7137400"/>
              <a:gd name="connsiteX5" fmla="*/ 12407900 w 12407900"/>
              <a:gd name="connsiteY5" fmla="*/ 5377854 h 7137400"/>
              <a:gd name="connsiteX6" fmla="*/ 12378438 w 12407900"/>
              <a:gd name="connsiteY6" fmla="*/ 5451150 h 7137400"/>
              <a:gd name="connsiteX7" fmla="*/ 11169762 w 12407900"/>
              <a:gd name="connsiteY7" fmla="*/ 7126105 h 7137400"/>
              <a:gd name="connsiteX8" fmla="*/ 11156476 w 12407900"/>
              <a:gd name="connsiteY8" fmla="*/ 7137400 h 7137400"/>
              <a:gd name="connsiteX9" fmla="*/ 1914992 w 12407900"/>
              <a:gd name="connsiteY9" fmla="*/ 7137400 h 7137400"/>
              <a:gd name="connsiteX10" fmla="*/ 1859553 w 12407900"/>
              <a:gd name="connsiteY10" fmla="*/ 7096884 h 7137400"/>
              <a:gd name="connsiteX11" fmla="*/ 11346 w 12407900"/>
              <a:gd name="connsiteY11" fmla="*/ 4439115 h 7137400"/>
              <a:gd name="connsiteX12" fmla="*/ 0 w 12407900"/>
              <a:gd name="connsiteY12" fmla="*/ 4392155 h 7137400"/>
              <a:gd name="connsiteX13" fmla="*/ 0 w 12407900"/>
              <a:gd name="connsiteY13" fmla="*/ 2026681 h 7137400"/>
              <a:gd name="connsiteX14" fmla="*/ 2778 w 12407900"/>
              <a:gd name="connsiteY14" fmla="*/ 2015010 h 7137400"/>
              <a:gd name="connsiteX15" fmla="*/ 1245599 w 12407900"/>
              <a:gd name="connsiteY15" fmla="*/ 22791 h 713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407900" h="7137400">
                <a:moveTo>
                  <a:pt x="1272925" y="0"/>
                </a:moveTo>
                <a:lnTo>
                  <a:pt x="10937726" y="0"/>
                </a:lnTo>
                <a:lnTo>
                  <a:pt x="10963608" y="14979"/>
                </a:lnTo>
                <a:cubicBezTo>
                  <a:pt x="11553437" y="376200"/>
                  <a:pt x="12011461" y="821317"/>
                  <a:pt x="12322394" y="1369901"/>
                </a:cubicBezTo>
                <a:lnTo>
                  <a:pt x="12407900" y="1534095"/>
                </a:lnTo>
                <a:lnTo>
                  <a:pt x="12407900" y="5377854"/>
                </a:lnTo>
                <a:lnTo>
                  <a:pt x="12378438" y="5451150"/>
                </a:lnTo>
                <a:cubicBezTo>
                  <a:pt x="12103005" y="6086896"/>
                  <a:pt x="11696132" y="6653946"/>
                  <a:pt x="11169762" y="7126105"/>
                </a:cubicBezTo>
                <a:lnTo>
                  <a:pt x="11156476" y="7137400"/>
                </a:lnTo>
                <a:lnTo>
                  <a:pt x="1914992" y="7137400"/>
                </a:lnTo>
                <a:lnTo>
                  <a:pt x="1859553" y="7096884"/>
                </a:lnTo>
                <a:cubicBezTo>
                  <a:pt x="941226" y="6394410"/>
                  <a:pt x="294190" y="5483064"/>
                  <a:pt x="11346" y="4439115"/>
                </a:cubicBezTo>
                <a:lnTo>
                  <a:pt x="0" y="4392155"/>
                </a:lnTo>
                <a:lnTo>
                  <a:pt x="0" y="2026681"/>
                </a:lnTo>
                <a:lnTo>
                  <a:pt x="2778" y="2015010"/>
                </a:lnTo>
                <a:cubicBezTo>
                  <a:pt x="214624" y="1236503"/>
                  <a:pt x="640538" y="559617"/>
                  <a:pt x="1245599" y="22791"/>
                </a:cubicBezTo>
                <a:close/>
              </a:path>
            </a:pathLst>
          </a:custGeom>
          <a:noFill/>
          <a:ln w="6350">
            <a:solidFill>
              <a:srgbClr val="FFFFFF">
                <a:alpha val="20000"/>
              </a:srgbClr>
            </a:solidFill>
            <a:miter lim="400000"/>
          </a:ln>
        </p:spPr>
        <p:txBody>
          <a:bodyPr wrap="square" lIns="38100" tIns="38100" rIns="38100" bIns="38100" anchor="ctr">
            <a:noAutofit/>
          </a:bodyPr>
          <a:lstStyle/>
          <a:p>
            <a:pPr>
              <a:defRPr>
                <a:effectLst>
                  <a:outerShdw blurRad="38100" dist="12700" dir="5400000" rotWithShape="0">
                    <a:srgbClr val="000000">
                      <a:alpha val="50000"/>
                    </a:srgbClr>
                  </a:outerShdw>
                </a:effectLst>
              </a:defRPr>
            </a:pPr>
            <a:endParaRPr dirty="0"/>
          </a:p>
        </p:txBody>
      </p:sp>
      <p:sp>
        <p:nvSpPr>
          <p:cNvPr id="7" name="Freeform 6"/>
          <p:cNvSpPr/>
          <p:nvPr userDrawn="1"/>
        </p:nvSpPr>
        <p:spPr>
          <a:xfrm>
            <a:off x="1248451" y="-139700"/>
            <a:ext cx="10691536" cy="7137400"/>
          </a:xfrm>
          <a:custGeom>
            <a:avLst/>
            <a:gdLst>
              <a:gd name="connsiteX0" fmla="*/ 3498263 w 10691536"/>
              <a:gd name="connsiteY0" fmla="*/ 0 h 7137400"/>
              <a:gd name="connsiteX1" fmla="*/ 8018177 w 10691536"/>
              <a:gd name="connsiteY1" fmla="*/ 0 h 7137400"/>
              <a:gd name="connsiteX2" fmla="*/ 8217560 w 10691536"/>
              <a:gd name="connsiteY2" fmla="*/ 86879 h 7137400"/>
              <a:gd name="connsiteX3" fmla="*/ 10666820 w 10691536"/>
              <a:gd name="connsiteY3" fmla="*/ 3622961 h 7137400"/>
              <a:gd name="connsiteX4" fmla="*/ 9134482 w 10691536"/>
              <a:gd name="connsiteY4" fmla="*/ 6951792 h 7137400"/>
              <a:gd name="connsiteX5" fmla="*/ 8814648 w 10691536"/>
              <a:gd name="connsiteY5" fmla="*/ 7137400 h 7137400"/>
              <a:gd name="connsiteX6" fmla="*/ 1155951 w 10691536"/>
              <a:gd name="connsiteY6" fmla="*/ 7137400 h 7137400"/>
              <a:gd name="connsiteX7" fmla="*/ 1126176 w 10691536"/>
              <a:gd name="connsiteY7" fmla="*/ 7111013 h 7137400"/>
              <a:gd name="connsiteX8" fmla="*/ 4710 w 10691536"/>
              <a:gd name="connsiteY8" fmla="*/ 4160005 h 7137400"/>
              <a:gd name="connsiteX9" fmla="*/ 3317369 w 10691536"/>
              <a:gd name="connsiteY9" fmla="*/ 63951 h 713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91536" h="7137400">
                <a:moveTo>
                  <a:pt x="3498263" y="0"/>
                </a:moveTo>
                <a:lnTo>
                  <a:pt x="8018177" y="0"/>
                </a:lnTo>
                <a:lnTo>
                  <a:pt x="8217560" y="86879"/>
                </a:lnTo>
                <a:cubicBezTo>
                  <a:pt x="9638876" y="749857"/>
                  <a:pt x="10512287" y="2042779"/>
                  <a:pt x="10666820" y="3622961"/>
                </a:cubicBezTo>
                <a:cubicBezTo>
                  <a:pt x="10819722" y="5180475"/>
                  <a:pt x="10257678" y="6228769"/>
                  <a:pt x="9134482" y="6951792"/>
                </a:cubicBezTo>
                <a:lnTo>
                  <a:pt x="8814648" y="7137400"/>
                </a:lnTo>
                <a:lnTo>
                  <a:pt x="1155951" y="7137400"/>
                </a:lnTo>
                <a:lnTo>
                  <a:pt x="1126176" y="7111013"/>
                </a:lnTo>
                <a:cubicBezTo>
                  <a:pt x="362866" y="6390651"/>
                  <a:pt x="-49265" y="5367400"/>
                  <a:pt x="4710" y="4160005"/>
                </a:cubicBezTo>
                <a:cubicBezTo>
                  <a:pt x="86695" y="2326109"/>
                  <a:pt x="1365039" y="795786"/>
                  <a:pt x="3317369" y="63951"/>
                </a:cubicBezTo>
                <a:close/>
              </a:path>
            </a:pathLst>
          </a:custGeom>
          <a:noFill/>
          <a:ln w="6350">
            <a:solidFill>
              <a:srgbClr val="FFFFFF">
                <a:alpha val="20000"/>
              </a:srgbClr>
            </a:solidFill>
            <a:miter lim="400000"/>
          </a:ln>
        </p:spPr>
        <p:txBody>
          <a:bodyPr wrap="square" lIns="38100" tIns="38100" rIns="38100" bIns="38100" anchor="ctr">
            <a:noAutofit/>
          </a:bodyPr>
          <a:lstStyle/>
          <a:p>
            <a:pPr>
              <a:defRPr>
                <a:effectLst>
                  <a:outerShdw blurRad="38100" dist="12700" dir="5400000" rotWithShape="0">
                    <a:srgbClr val="000000">
                      <a:alpha val="50000"/>
                    </a:srgbClr>
                  </a:outerShdw>
                </a:effectLst>
              </a:defRPr>
            </a:pPr>
            <a:endParaRPr dirty="0"/>
          </a:p>
        </p:txBody>
      </p:sp>
    </p:spTree>
    <p:extLst>
      <p:ext uri="{BB962C8B-B14F-4D97-AF65-F5344CB8AC3E}">
        <p14:creationId xmlns:p14="http://schemas.microsoft.com/office/powerpoint/2010/main" val="1691302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1_Custom Layout">
    <p:spTree>
      <p:nvGrpSpPr>
        <p:cNvPr id="1" name=""/>
        <p:cNvGrpSpPr/>
        <p:nvPr/>
      </p:nvGrpSpPr>
      <p:grpSpPr>
        <a:xfrm>
          <a:off x="0" y="0"/>
          <a:ext cx="0" cy="0"/>
          <a:chOff x="0" y="0"/>
          <a:chExt cx="0" cy="0"/>
        </a:xfrm>
      </p:grpSpPr>
      <p:sp>
        <p:nvSpPr>
          <p:cNvPr id="13" name="Freeform 12"/>
          <p:cNvSpPr/>
          <p:nvPr/>
        </p:nvSpPr>
        <p:spPr>
          <a:xfrm>
            <a:off x="-114300" y="-139700"/>
            <a:ext cx="12407900" cy="7137400"/>
          </a:xfrm>
          <a:custGeom>
            <a:avLst/>
            <a:gdLst>
              <a:gd name="connsiteX0" fmla="*/ 658522 w 12407900"/>
              <a:gd name="connsiteY0" fmla="*/ 0 h 7137400"/>
              <a:gd name="connsiteX1" fmla="*/ 11911775 w 12407900"/>
              <a:gd name="connsiteY1" fmla="*/ 0 h 7137400"/>
              <a:gd name="connsiteX2" fmla="*/ 11995325 w 12407900"/>
              <a:gd name="connsiteY2" fmla="*/ 75959 h 7137400"/>
              <a:gd name="connsiteX3" fmla="*/ 12211517 w 12407900"/>
              <a:gd name="connsiteY3" fmla="*/ 294981 h 7137400"/>
              <a:gd name="connsiteX4" fmla="*/ 12407900 w 12407900"/>
              <a:gd name="connsiteY4" fmla="*/ 516916 h 7137400"/>
              <a:gd name="connsiteX5" fmla="*/ 12407900 w 12407900"/>
              <a:gd name="connsiteY5" fmla="*/ 7137400 h 7137400"/>
              <a:gd name="connsiteX6" fmla="*/ 0 w 12407900"/>
              <a:gd name="connsiteY6" fmla="*/ 7137400 h 7137400"/>
              <a:gd name="connsiteX7" fmla="*/ 0 w 12407900"/>
              <a:gd name="connsiteY7" fmla="*/ 528784 h 7137400"/>
              <a:gd name="connsiteX8" fmla="*/ 34696 w 12407900"/>
              <a:gd name="connsiteY8" fmla="*/ 496355 h 7137400"/>
              <a:gd name="connsiteX9" fmla="*/ 527063 w 12407900"/>
              <a:gd name="connsiteY9" fmla="*/ 94059 h 713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07900" h="7137400">
                <a:moveTo>
                  <a:pt x="658522" y="0"/>
                </a:moveTo>
                <a:lnTo>
                  <a:pt x="11911775" y="0"/>
                </a:lnTo>
                <a:lnTo>
                  <a:pt x="11995325" y="75959"/>
                </a:lnTo>
                <a:cubicBezTo>
                  <a:pt x="12069628" y="147265"/>
                  <a:pt x="12141703" y="220292"/>
                  <a:pt x="12211517" y="294981"/>
                </a:cubicBezTo>
                <a:lnTo>
                  <a:pt x="12407900" y="516916"/>
                </a:lnTo>
                <a:lnTo>
                  <a:pt x="12407900" y="7137400"/>
                </a:lnTo>
                <a:lnTo>
                  <a:pt x="0" y="7137400"/>
                </a:lnTo>
                <a:lnTo>
                  <a:pt x="0" y="528784"/>
                </a:lnTo>
                <a:lnTo>
                  <a:pt x="34696" y="496355"/>
                </a:lnTo>
                <a:cubicBezTo>
                  <a:pt x="190692" y="356990"/>
                  <a:pt x="354945" y="222777"/>
                  <a:pt x="527063" y="94059"/>
                </a:cubicBezTo>
                <a:close/>
              </a:path>
            </a:pathLst>
          </a:custGeom>
          <a:noFill/>
          <a:ln w="6350">
            <a:solidFill>
              <a:schemeClr val="tx1">
                <a:alpha val="15000"/>
              </a:schemeClr>
            </a:solidFill>
            <a:miter lim="400000"/>
          </a:ln>
        </p:spPr>
        <p:txBody>
          <a:bodyPr wrap="square" lIns="38100" tIns="38100" rIns="38100" bIns="38100" anchor="ctr">
            <a:noAutofit/>
          </a:bodyPr>
          <a:lstStyle/>
          <a:p>
            <a:pPr>
              <a:defRPr>
                <a:effectLst>
                  <a:outerShdw blurRad="38100" dist="12700" dir="5400000" rotWithShape="0">
                    <a:srgbClr val="000000">
                      <a:alpha val="50000"/>
                    </a:srgbClr>
                  </a:outerShdw>
                </a:effectLst>
              </a:defRPr>
            </a:pPr>
            <a:endParaRPr dirty="0"/>
          </a:p>
        </p:txBody>
      </p:sp>
      <p:sp>
        <p:nvSpPr>
          <p:cNvPr id="11" name="Freeform 10"/>
          <p:cNvSpPr/>
          <p:nvPr/>
        </p:nvSpPr>
        <p:spPr>
          <a:xfrm>
            <a:off x="-114300" y="-139700"/>
            <a:ext cx="12407900" cy="7137400"/>
          </a:xfrm>
          <a:custGeom>
            <a:avLst/>
            <a:gdLst>
              <a:gd name="connsiteX0" fmla="*/ 1272925 w 12407900"/>
              <a:gd name="connsiteY0" fmla="*/ 0 h 7137400"/>
              <a:gd name="connsiteX1" fmla="*/ 10937726 w 12407900"/>
              <a:gd name="connsiteY1" fmla="*/ 0 h 7137400"/>
              <a:gd name="connsiteX2" fmla="*/ 10963608 w 12407900"/>
              <a:gd name="connsiteY2" fmla="*/ 14979 h 7137400"/>
              <a:gd name="connsiteX3" fmla="*/ 12322394 w 12407900"/>
              <a:gd name="connsiteY3" fmla="*/ 1369901 h 7137400"/>
              <a:gd name="connsiteX4" fmla="*/ 12407900 w 12407900"/>
              <a:gd name="connsiteY4" fmla="*/ 1534095 h 7137400"/>
              <a:gd name="connsiteX5" fmla="*/ 12407900 w 12407900"/>
              <a:gd name="connsiteY5" fmla="*/ 5377854 h 7137400"/>
              <a:gd name="connsiteX6" fmla="*/ 12378438 w 12407900"/>
              <a:gd name="connsiteY6" fmla="*/ 5451150 h 7137400"/>
              <a:gd name="connsiteX7" fmla="*/ 11169762 w 12407900"/>
              <a:gd name="connsiteY7" fmla="*/ 7126105 h 7137400"/>
              <a:gd name="connsiteX8" fmla="*/ 11156476 w 12407900"/>
              <a:gd name="connsiteY8" fmla="*/ 7137400 h 7137400"/>
              <a:gd name="connsiteX9" fmla="*/ 1914992 w 12407900"/>
              <a:gd name="connsiteY9" fmla="*/ 7137400 h 7137400"/>
              <a:gd name="connsiteX10" fmla="*/ 1859553 w 12407900"/>
              <a:gd name="connsiteY10" fmla="*/ 7096884 h 7137400"/>
              <a:gd name="connsiteX11" fmla="*/ 11346 w 12407900"/>
              <a:gd name="connsiteY11" fmla="*/ 4439115 h 7137400"/>
              <a:gd name="connsiteX12" fmla="*/ 0 w 12407900"/>
              <a:gd name="connsiteY12" fmla="*/ 4392155 h 7137400"/>
              <a:gd name="connsiteX13" fmla="*/ 0 w 12407900"/>
              <a:gd name="connsiteY13" fmla="*/ 2026681 h 7137400"/>
              <a:gd name="connsiteX14" fmla="*/ 2778 w 12407900"/>
              <a:gd name="connsiteY14" fmla="*/ 2015010 h 7137400"/>
              <a:gd name="connsiteX15" fmla="*/ 1245599 w 12407900"/>
              <a:gd name="connsiteY15" fmla="*/ 22791 h 713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407900" h="7137400">
                <a:moveTo>
                  <a:pt x="1272925" y="0"/>
                </a:moveTo>
                <a:lnTo>
                  <a:pt x="10937726" y="0"/>
                </a:lnTo>
                <a:lnTo>
                  <a:pt x="10963608" y="14979"/>
                </a:lnTo>
                <a:cubicBezTo>
                  <a:pt x="11553437" y="376200"/>
                  <a:pt x="12011461" y="821317"/>
                  <a:pt x="12322394" y="1369901"/>
                </a:cubicBezTo>
                <a:lnTo>
                  <a:pt x="12407900" y="1534095"/>
                </a:lnTo>
                <a:lnTo>
                  <a:pt x="12407900" y="5377854"/>
                </a:lnTo>
                <a:lnTo>
                  <a:pt x="12378438" y="5451150"/>
                </a:lnTo>
                <a:cubicBezTo>
                  <a:pt x="12103005" y="6086896"/>
                  <a:pt x="11696132" y="6653946"/>
                  <a:pt x="11169762" y="7126105"/>
                </a:cubicBezTo>
                <a:lnTo>
                  <a:pt x="11156476" y="7137400"/>
                </a:lnTo>
                <a:lnTo>
                  <a:pt x="1914992" y="7137400"/>
                </a:lnTo>
                <a:lnTo>
                  <a:pt x="1859553" y="7096884"/>
                </a:lnTo>
                <a:cubicBezTo>
                  <a:pt x="941226" y="6394410"/>
                  <a:pt x="294190" y="5483064"/>
                  <a:pt x="11346" y="4439115"/>
                </a:cubicBezTo>
                <a:lnTo>
                  <a:pt x="0" y="4392155"/>
                </a:lnTo>
                <a:lnTo>
                  <a:pt x="0" y="2026681"/>
                </a:lnTo>
                <a:lnTo>
                  <a:pt x="2778" y="2015010"/>
                </a:lnTo>
                <a:cubicBezTo>
                  <a:pt x="214624" y="1236503"/>
                  <a:pt x="640538" y="559617"/>
                  <a:pt x="1245599" y="22791"/>
                </a:cubicBezTo>
                <a:close/>
              </a:path>
            </a:pathLst>
          </a:custGeom>
          <a:noFill/>
          <a:ln w="6350">
            <a:solidFill>
              <a:schemeClr val="tx1">
                <a:alpha val="15000"/>
              </a:schemeClr>
            </a:solidFill>
            <a:miter lim="400000"/>
          </a:ln>
        </p:spPr>
        <p:txBody>
          <a:bodyPr wrap="square" lIns="38100" tIns="38100" rIns="38100" bIns="38100" anchor="ctr">
            <a:noAutofit/>
          </a:bodyPr>
          <a:lstStyle/>
          <a:p>
            <a:pPr>
              <a:defRPr>
                <a:effectLst>
                  <a:outerShdw blurRad="38100" dist="12700" dir="5400000" rotWithShape="0">
                    <a:srgbClr val="000000">
                      <a:alpha val="50000"/>
                    </a:srgbClr>
                  </a:outerShdw>
                </a:effectLst>
              </a:defRPr>
            </a:pPr>
            <a:endParaRPr dirty="0"/>
          </a:p>
        </p:txBody>
      </p:sp>
      <p:sp>
        <p:nvSpPr>
          <p:cNvPr id="5" name="Slide Number Placeholder 5"/>
          <p:cNvSpPr txBox="1">
            <a:spLocks/>
          </p:cNvSpPr>
          <p:nvPr userDrawn="1"/>
        </p:nvSpPr>
        <p:spPr>
          <a:xfrm>
            <a:off x="11386269" y="235611"/>
            <a:ext cx="647753"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200" b="1" i="0" smtClean="0">
                <a:solidFill>
                  <a:schemeClr val="tx1"/>
                </a:solidFill>
                <a:latin typeface="Source Sans Pro" charset="0"/>
                <a:ea typeface="Source Sans Pro" charset="0"/>
                <a:cs typeface="Source Sans Pro" charset="0"/>
              </a:rPr>
              <a:pPr algn="ctr"/>
              <a:t>‹#›</a:t>
            </a:fld>
            <a:endParaRPr lang="en-US" sz="1200" b="1" i="0" dirty="0">
              <a:solidFill>
                <a:schemeClr val="tx1"/>
              </a:solidFill>
              <a:latin typeface="Source Sans Pro" charset="0"/>
              <a:ea typeface="Source Sans Pro" charset="0"/>
              <a:cs typeface="Source Sans Pro"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15" name="Picture Placeholder 14"/>
          <p:cNvSpPr>
            <a:spLocks noGrp="1"/>
          </p:cNvSpPr>
          <p:nvPr>
            <p:ph type="pic" sz="quarter" idx="12"/>
          </p:nvPr>
        </p:nvSpPr>
        <p:spPr>
          <a:xfrm>
            <a:off x="4753574" y="950445"/>
            <a:ext cx="2358427" cy="2368688"/>
          </a:xfrm>
          <a:custGeom>
            <a:avLst/>
            <a:gdLst>
              <a:gd name="connsiteX0" fmla="*/ 1340449 w 2358427"/>
              <a:gd name="connsiteY0" fmla="*/ 2 h 2368688"/>
              <a:gd name="connsiteX1" fmla="*/ 2354016 w 2358427"/>
              <a:gd name="connsiteY1" fmla="*/ 1164156 h 2368688"/>
              <a:gd name="connsiteX2" fmla="*/ 1196775 w 2358427"/>
              <a:gd name="connsiteY2" fmla="*/ 2321375 h 2368688"/>
              <a:gd name="connsiteX3" fmla="*/ 39414 w 2358427"/>
              <a:gd name="connsiteY3" fmla="*/ 1164156 h 2368688"/>
              <a:gd name="connsiteX4" fmla="*/ 1196775 w 2358427"/>
              <a:gd name="connsiteY4" fmla="*/ 6816 h 2368688"/>
              <a:gd name="connsiteX5" fmla="*/ 1340449 w 2358427"/>
              <a:gd name="connsiteY5" fmla="*/ 2 h 236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8427" h="2368688">
                <a:moveTo>
                  <a:pt x="1340449" y="2"/>
                </a:moveTo>
                <a:cubicBezTo>
                  <a:pt x="2030693" y="-971"/>
                  <a:pt x="2303354" y="487789"/>
                  <a:pt x="2354016" y="1164156"/>
                </a:cubicBezTo>
                <a:cubicBezTo>
                  <a:pt x="2408175" y="1897615"/>
                  <a:pt x="1960281" y="2552891"/>
                  <a:pt x="1196775" y="2321375"/>
                </a:cubicBezTo>
                <a:cubicBezTo>
                  <a:pt x="670756" y="2162101"/>
                  <a:pt x="225857" y="1669129"/>
                  <a:pt x="39414" y="1164156"/>
                </a:cubicBezTo>
                <a:cubicBezTo>
                  <a:pt x="-179980" y="562941"/>
                  <a:pt x="559441" y="66938"/>
                  <a:pt x="1196775" y="6816"/>
                </a:cubicBezTo>
                <a:cubicBezTo>
                  <a:pt x="1246561" y="2309"/>
                  <a:pt x="1294433" y="67"/>
                  <a:pt x="1340449" y="2"/>
                </a:cubicBezTo>
                <a:close/>
              </a:path>
            </a:pathLst>
          </a:custGeom>
          <a:gradFill>
            <a:gsLst>
              <a:gs pos="0">
                <a:schemeClr val="tx1">
                  <a:alpha val="20000"/>
                </a:schemeClr>
              </a:gs>
              <a:gs pos="98000">
                <a:schemeClr val="tx1">
                  <a:alpha val="5000"/>
                </a:schemeClr>
              </a:gs>
            </a:gsLst>
            <a:lin ang="5400000" scaled="1"/>
          </a:gradFill>
          <a:ln>
            <a:noFill/>
          </a:ln>
        </p:spPr>
        <p:txBody>
          <a:bodyPr wrap="square" anchor="ctr">
            <a:noAutofit/>
          </a:bodyPr>
          <a:lstStyle>
            <a:lvl1pPr algn="ctr">
              <a:defRPr sz="1200">
                <a:solidFill>
                  <a:schemeClr val="tx1"/>
                </a:solidFill>
              </a:defRPr>
            </a:lvl1pPr>
          </a:lstStyle>
          <a:p>
            <a:endParaRPr lang="en-US" dirty="0"/>
          </a:p>
        </p:txBody>
      </p:sp>
      <p:sp>
        <p:nvSpPr>
          <p:cNvPr id="29" name="Freeform 28"/>
          <p:cNvSpPr/>
          <p:nvPr userDrawn="1"/>
        </p:nvSpPr>
        <p:spPr>
          <a:xfrm>
            <a:off x="-201038" y="-189791"/>
            <a:ext cx="12594076" cy="7237582"/>
          </a:xfrm>
          <a:custGeom>
            <a:avLst/>
            <a:gdLst>
              <a:gd name="connsiteX0" fmla="*/ 4043604 w 12594076"/>
              <a:gd name="connsiteY0" fmla="*/ 0 h 7237582"/>
              <a:gd name="connsiteX1" fmla="*/ 9212290 w 12594076"/>
              <a:gd name="connsiteY1" fmla="*/ 0 h 7237582"/>
              <a:gd name="connsiteX2" fmla="*/ 9408284 w 12594076"/>
              <a:gd name="connsiteY2" fmla="*/ 67571 h 7237582"/>
              <a:gd name="connsiteX3" fmla="*/ 12532263 w 12594076"/>
              <a:gd name="connsiteY3" fmla="*/ 3205237 h 7237582"/>
              <a:gd name="connsiteX4" fmla="*/ 12594076 w 12594076"/>
              <a:gd name="connsiteY4" fmla="*/ 3414890 h 7237582"/>
              <a:gd name="connsiteX5" fmla="*/ 12594076 w 12594076"/>
              <a:gd name="connsiteY5" fmla="*/ 6045417 h 7237582"/>
              <a:gd name="connsiteX6" fmla="*/ 12576102 w 12594076"/>
              <a:gd name="connsiteY6" fmla="*/ 6103384 h 7237582"/>
              <a:gd name="connsiteX7" fmla="*/ 11989079 w 12594076"/>
              <a:gd name="connsiteY7" fmla="*/ 7137409 h 7237582"/>
              <a:gd name="connsiteX8" fmla="*/ 11900136 w 12594076"/>
              <a:gd name="connsiteY8" fmla="*/ 7237582 h 7237582"/>
              <a:gd name="connsiteX9" fmla="*/ 0 w 12594076"/>
              <a:gd name="connsiteY9" fmla="*/ 7237582 h 7237582"/>
              <a:gd name="connsiteX10" fmla="*/ 0 w 12594076"/>
              <a:gd name="connsiteY10" fmla="*/ 2803764 h 7237582"/>
              <a:gd name="connsiteX11" fmla="*/ 14566 w 12594076"/>
              <a:gd name="connsiteY11" fmla="*/ 2778655 h 7237582"/>
              <a:gd name="connsiteX12" fmla="*/ 3818512 w 12594076"/>
              <a:gd name="connsiteY12" fmla="*/ 65053 h 723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94076" h="7237582">
                <a:moveTo>
                  <a:pt x="4043604" y="0"/>
                </a:moveTo>
                <a:lnTo>
                  <a:pt x="9212290" y="0"/>
                </a:lnTo>
                <a:lnTo>
                  <a:pt x="9408284" y="67571"/>
                </a:lnTo>
                <a:cubicBezTo>
                  <a:pt x="10984713" y="653094"/>
                  <a:pt x="12070176" y="1780115"/>
                  <a:pt x="12532263" y="3205237"/>
                </a:cubicBezTo>
                <a:lnTo>
                  <a:pt x="12594076" y="3414890"/>
                </a:lnTo>
                <a:lnTo>
                  <a:pt x="12594076" y="6045417"/>
                </a:lnTo>
                <a:lnTo>
                  <a:pt x="12576102" y="6103384"/>
                </a:lnTo>
                <a:cubicBezTo>
                  <a:pt x="12442471" y="6485437"/>
                  <a:pt x="12245425" y="6828594"/>
                  <a:pt x="11989079" y="7137409"/>
                </a:cubicBezTo>
                <a:lnTo>
                  <a:pt x="11900136" y="7237582"/>
                </a:lnTo>
                <a:lnTo>
                  <a:pt x="0" y="7237582"/>
                </a:lnTo>
                <a:lnTo>
                  <a:pt x="0" y="2803764"/>
                </a:lnTo>
                <a:lnTo>
                  <a:pt x="14566" y="2778655"/>
                </a:lnTo>
                <a:cubicBezTo>
                  <a:pt x="766020" y="1557881"/>
                  <a:pt x="2102973" y="593121"/>
                  <a:pt x="3818512" y="65053"/>
                </a:cubicBezTo>
                <a:close/>
              </a:path>
            </a:pathLst>
          </a:custGeom>
          <a:noFill/>
          <a:ln w="6350">
            <a:solidFill>
              <a:schemeClr val="tx1">
                <a:alpha val="20000"/>
              </a:schemeClr>
            </a:solidFill>
            <a:miter lim="400000"/>
          </a:ln>
        </p:spPr>
        <p:txBody>
          <a:bodyPr wrap="square" lIns="38100" tIns="38100" rIns="38100" bIns="38100" anchor="ctr">
            <a:noAutofit/>
          </a:bodyPr>
          <a:lstStyle/>
          <a:p>
            <a:pPr>
              <a:defRPr>
                <a:effectLst>
                  <a:outerShdw blurRad="38100" dist="12700" dir="5400000" rotWithShape="0">
                    <a:srgbClr val="000000">
                      <a:alpha val="50000"/>
                    </a:srgbClr>
                  </a:outerShdw>
                </a:effectLst>
              </a:defRPr>
            </a:pPr>
            <a:endParaRPr dirty="0"/>
          </a:p>
        </p:txBody>
      </p:sp>
      <p:sp>
        <p:nvSpPr>
          <p:cNvPr id="27" name="Freeform 26"/>
          <p:cNvSpPr/>
          <p:nvPr userDrawn="1"/>
        </p:nvSpPr>
        <p:spPr>
          <a:xfrm>
            <a:off x="706625" y="-189639"/>
            <a:ext cx="11123009" cy="7237430"/>
          </a:xfrm>
          <a:custGeom>
            <a:avLst/>
            <a:gdLst>
              <a:gd name="connsiteX0" fmla="*/ 4628777 w 11123009"/>
              <a:gd name="connsiteY0" fmla="*/ 211 h 7237430"/>
              <a:gd name="connsiteX1" fmla="*/ 5589300 w 11123009"/>
              <a:gd name="connsiteY1" fmla="*/ 51715 h 7237430"/>
              <a:gd name="connsiteX2" fmla="*/ 11116909 w 11123009"/>
              <a:gd name="connsiteY2" fmla="*/ 4263392 h 7237430"/>
              <a:gd name="connsiteX3" fmla="*/ 9888554 w 11123009"/>
              <a:gd name="connsiteY3" fmla="*/ 7100227 h 7237430"/>
              <a:gd name="connsiteX4" fmla="*/ 9743556 w 11123009"/>
              <a:gd name="connsiteY4" fmla="*/ 7237430 h 7237430"/>
              <a:gd name="connsiteX5" fmla="*/ 1735782 w 11123009"/>
              <a:gd name="connsiteY5" fmla="*/ 7237430 h 7237430"/>
              <a:gd name="connsiteX6" fmla="*/ 1726563 w 11123009"/>
              <a:gd name="connsiteY6" fmla="*/ 7230994 h 7237430"/>
              <a:gd name="connsiteX7" fmla="*/ 21751 w 11123009"/>
              <a:gd name="connsiteY7" fmla="*/ 4309821 h 7237430"/>
              <a:gd name="connsiteX8" fmla="*/ 4628777 w 11123009"/>
              <a:gd name="connsiteY8" fmla="*/ 211 h 723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3009" h="7237430">
                <a:moveTo>
                  <a:pt x="4628777" y="211"/>
                </a:moveTo>
                <a:cubicBezTo>
                  <a:pt x="4937408" y="-2102"/>
                  <a:pt x="5257953" y="14658"/>
                  <a:pt x="5589300" y="51715"/>
                </a:cubicBezTo>
                <a:cubicBezTo>
                  <a:pt x="9129526" y="448246"/>
                  <a:pt x="11252171" y="1493531"/>
                  <a:pt x="11116909" y="4263392"/>
                </a:cubicBezTo>
                <a:cubicBezTo>
                  <a:pt x="11062392" y="5369616"/>
                  <a:pt x="10634612" y="6355426"/>
                  <a:pt x="9888554" y="7100227"/>
                </a:cubicBezTo>
                <a:lnTo>
                  <a:pt x="9743556" y="7237430"/>
                </a:lnTo>
                <a:lnTo>
                  <a:pt x="1735782" y="7237430"/>
                </a:lnTo>
                <a:lnTo>
                  <a:pt x="1726563" y="7230994"/>
                </a:lnTo>
                <a:cubicBezTo>
                  <a:pt x="755703" y="6488336"/>
                  <a:pt x="137841" y="5473898"/>
                  <a:pt x="21751" y="4309821"/>
                </a:cubicBezTo>
                <a:cubicBezTo>
                  <a:pt x="-224858" y="1827307"/>
                  <a:pt x="1645341" y="22578"/>
                  <a:pt x="4628777" y="211"/>
                </a:cubicBezTo>
                <a:close/>
              </a:path>
            </a:pathLst>
          </a:custGeom>
          <a:noFill/>
          <a:ln w="6350">
            <a:solidFill>
              <a:schemeClr val="tx1">
                <a:alpha val="10000"/>
              </a:schemeClr>
            </a:solidFill>
            <a:miter lim="400000"/>
          </a:ln>
        </p:spPr>
        <p:txBody>
          <a:bodyPr wrap="square" lIns="38100" tIns="38100" rIns="38100" bIns="38100" anchor="ctr">
            <a:noAutofit/>
          </a:bodyPr>
          <a:lstStyle/>
          <a:p>
            <a:pPr>
              <a:defRPr>
                <a:effectLst>
                  <a:outerShdw blurRad="38100" dist="12700" dir="5400000" rotWithShape="0">
                    <a:srgbClr val="000000">
                      <a:alpha val="50000"/>
                    </a:srgbClr>
                  </a:outerShdw>
                </a:effectLst>
              </a:defRPr>
            </a:pPr>
            <a:endParaRPr dirty="0"/>
          </a:p>
        </p:txBody>
      </p:sp>
      <p:sp>
        <p:nvSpPr>
          <p:cNvPr id="20" name="Freeform 19"/>
          <p:cNvSpPr/>
          <p:nvPr userDrawn="1"/>
        </p:nvSpPr>
        <p:spPr>
          <a:xfrm rot="4500000">
            <a:off x="1812118" y="-2390881"/>
            <a:ext cx="9450656" cy="11346564"/>
          </a:xfrm>
          <a:custGeom>
            <a:avLst/>
            <a:gdLst>
              <a:gd name="connsiteX0" fmla="*/ 5757538 w 9245144"/>
              <a:gd name="connsiteY0" fmla="*/ 0 h 11099824"/>
              <a:gd name="connsiteX1" fmla="*/ 6420331 w 9245144"/>
              <a:gd name="connsiteY1" fmla="*/ 177595 h 11099824"/>
              <a:gd name="connsiteX2" fmla="*/ 6549217 w 9245144"/>
              <a:gd name="connsiteY2" fmla="*/ 244901 h 11099824"/>
              <a:gd name="connsiteX3" fmla="*/ 7910457 w 9245144"/>
              <a:gd name="connsiteY3" fmla="*/ 1056079 h 11099824"/>
              <a:gd name="connsiteX4" fmla="*/ 8554731 w 9245144"/>
              <a:gd name="connsiteY4" fmla="*/ 1518040 h 11099824"/>
              <a:gd name="connsiteX5" fmla="*/ 9161107 w 9245144"/>
              <a:gd name="connsiteY5" fmla="*/ 2029785 h 11099824"/>
              <a:gd name="connsiteX6" fmla="*/ 9245144 w 9245144"/>
              <a:gd name="connsiteY6" fmla="*/ 2113291 h 11099824"/>
              <a:gd name="connsiteX7" fmla="*/ 9234769 w 9245144"/>
              <a:gd name="connsiteY7" fmla="*/ 2152009 h 11099824"/>
              <a:gd name="connsiteX8" fmla="*/ 9138119 w 9245144"/>
              <a:gd name="connsiteY8" fmla="*/ 2059069 h 11099824"/>
              <a:gd name="connsiteX9" fmla="*/ 8525530 w 9245144"/>
              <a:gd name="connsiteY9" fmla="*/ 1565628 h 11099824"/>
              <a:gd name="connsiteX10" fmla="*/ 7873801 w 9245144"/>
              <a:gd name="connsiteY10" fmla="*/ 1124166 h 11099824"/>
              <a:gd name="connsiteX11" fmla="*/ 6502000 w 9245144"/>
              <a:gd name="connsiteY11" fmla="*/ 355450 h 11099824"/>
              <a:gd name="connsiteX12" fmla="*/ 5791869 w 9245144"/>
              <a:gd name="connsiteY12" fmla="*/ 15019 h 11099824"/>
              <a:gd name="connsiteX13" fmla="*/ 1100978 w 9245144"/>
              <a:gd name="connsiteY13" fmla="*/ 6010455 h 11099824"/>
              <a:gd name="connsiteX14" fmla="*/ 1155589 w 9245144"/>
              <a:gd name="connsiteY14" fmla="*/ 5806643 h 11099824"/>
              <a:gd name="connsiteX15" fmla="*/ 1163594 w 9245144"/>
              <a:gd name="connsiteY15" fmla="*/ 5820100 h 11099824"/>
              <a:gd name="connsiteX16" fmla="*/ 1350290 w 9245144"/>
              <a:gd name="connsiteY16" fmla="*/ 6172062 h 11099824"/>
              <a:gd name="connsiteX17" fmla="*/ 1514931 w 9245144"/>
              <a:gd name="connsiteY17" fmla="*/ 6535189 h 11099824"/>
              <a:gd name="connsiteX18" fmla="*/ 1649751 w 9245144"/>
              <a:gd name="connsiteY18" fmla="*/ 6911493 h 11099824"/>
              <a:gd name="connsiteX19" fmla="*/ 1751021 w 9245144"/>
              <a:gd name="connsiteY19" fmla="*/ 7298780 h 11099824"/>
              <a:gd name="connsiteX20" fmla="*/ 1807558 w 9245144"/>
              <a:gd name="connsiteY20" fmla="*/ 7695583 h 11099824"/>
              <a:gd name="connsiteX21" fmla="*/ 1760340 w 9245144"/>
              <a:gd name="connsiteY21" fmla="*/ 8493583 h 11099824"/>
              <a:gd name="connsiteX22" fmla="*/ 1654100 w 9245144"/>
              <a:gd name="connsiteY22" fmla="*/ 8878673 h 11099824"/>
              <a:gd name="connsiteX23" fmla="*/ 1498778 w 9245144"/>
              <a:gd name="connsiteY23" fmla="*/ 9246192 h 11099824"/>
              <a:gd name="connsiteX24" fmla="*/ 1077546 w 9245144"/>
              <a:gd name="connsiteY24" fmla="*/ 9919733 h 11099824"/>
              <a:gd name="connsiteX25" fmla="*/ 1048345 w 9245144"/>
              <a:gd name="connsiteY25" fmla="*/ 9960731 h 11099824"/>
              <a:gd name="connsiteX26" fmla="*/ 1016660 w 9245144"/>
              <a:gd name="connsiteY26" fmla="*/ 9998801 h 11099824"/>
              <a:gd name="connsiteX27" fmla="*/ 953288 w 9245144"/>
              <a:gd name="connsiteY27" fmla="*/ 10075672 h 11099824"/>
              <a:gd name="connsiteX28" fmla="*/ 890538 w 9245144"/>
              <a:gd name="connsiteY28" fmla="*/ 10151812 h 11099824"/>
              <a:gd name="connsiteX29" fmla="*/ 825303 w 9245144"/>
              <a:gd name="connsiteY29" fmla="*/ 10226487 h 11099824"/>
              <a:gd name="connsiteX30" fmla="*/ 552558 w 9245144"/>
              <a:gd name="connsiteY30" fmla="*/ 10514938 h 11099824"/>
              <a:gd name="connsiteX31" fmla="*/ 518388 w 9245144"/>
              <a:gd name="connsiteY31" fmla="*/ 10548615 h 11099824"/>
              <a:gd name="connsiteX32" fmla="*/ 484838 w 9245144"/>
              <a:gd name="connsiteY32" fmla="*/ 10582292 h 11099824"/>
              <a:gd name="connsiteX33" fmla="*/ 417118 w 9245144"/>
              <a:gd name="connsiteY33" fmla="*/ 10652575 h 11099824"/>
              <a:gd name="connsiteX34" fmla="*/ 288511 w 9245144"/>
              <a:gd name="connsiteY34" fmla="*/ 10798997 h 11099824"/>
              <a:gd name="connsiteX35" fmla="*/ 170234 w 9245144"/>
              <a:gd name="connsiteY35" fmla="*/ 10954295 h 11099824"/>
              <a:gd name="connsiteX36" fmla="*/ 76374 w 9245144"/>
              <a:gd name="connsiteY36" fmla="*/ 11099824 h 11099824"/>
              <a:gd name="connsiteX37" fmla="*/ 0 w 9245144"/>
              <a:gd name="connsiteY37" fmla="*/ 11079360 h 11099824"/>
              <a:gd name="connsiteX38" fmla="*/ 101582 w 9245144"/>
              <a:gd name="connsiteY38" fmla="*/ 10921076 h 11099824"/>
              <a:gd name="connsiteX39" fmla="*/ 223276 w 9245144"/>
              <a:gd name="connsiteY39" fmla="*/ 10762391 h 11099824"/>
              <a:gd name="connsiteX40" fmla="*/ 354368 w 9245144"/>
              <a:gd name="connsiteY40" fmla="*/ 10611577 h 11099824"/>
              <a:gd name="connsiteX41" fmla="*/ 421467 w 9245144"/>
              <a:gd name="connsiteY41" fmla="*/ 10539830 h 11099824"/>
              <a:gd name="connsiteX42" fmla="*/ 455638 w 9245144"/>
              <a:gd name="connsiteY42" fmla="*/ 10503224 h 11099824"/>
              <a:gd name="connsiteX43" fmla="*/ 489187 w 9245144"/>
              <a:gd name="connsiteY43" fmla="*/ 10467351 h 11099824"/>
              <a:gd name="connsiteX44" fmla="*/ 559393 w 9245144"/>
              <a:gd name="connsiteY44" fmla="*/ 10397801 h 11099824"/>
              <a:gd name="connsiteX45" fmla="*/ 592942 w 9245144"/>
              <a:gd name="connsiteY45" fmla="*/ 10361195 h 11099824"/>
              <a:gd name="connsiteX46" fmla="*/ 626491 w 9245144"/>
              <a:gd name="connsiteY46" fmla="*/ 10325322 h 11099824"/>
              <a:gd name="connsiteX47" fmla="*/ 660662 w 9245144"/>
              <a:gd name="connsiteY47" fmla="*/ 10289448 h 11099824"/>
              <a:gd name="connsiteX48" fmla="*/ 694212 w 9245144"/>
              <a:gd name="connsiteY48" fmla="*/ 10253575 h 11099824"/>
              <a:gd name="connsiteX49" fmla="*/ 728382 w 9245144"/>
              <a:gd name="connsiteY49" fmla="*/ 10216969 h 11099824"/>
              <a:gd name="connsiteX50" fmla="*/ 759447 w 9245144"/>
              <a:gd name="connsiteY50" fmla="*/ 10181096 h 11099824"/>
              <a:gd name="connsiteX51" fmla="*/ 822818 w 9245144"/>
              <a:gd name="connsiteY51" fmla="*/ 10107153 h 11099824"/>
              <a:gd name="connsiteX52" fmla="*/ 886189 w 9245144"/>
              <a:gd name="connsiteY52" fmla="*/ 10030281 h 11099824"/>
              <a:gd name="connsiteX53" fmla="*/ 946454 w 9245144"/>
              <a:gd name="connsiteY53" fmla="*/ 9953410 h 11099824"/>
              <a:gd name="connsiteX54" fmla="*/ 976276 w 9245144"/>
              <a:gd name="connsiteY54" fmla="*/ 9915340 h 11099824"/>
              <a:gd name="connsiteX55" fmla="*/ 1005476 w 9245144"/>
              <a:gd name="connsiteY55" fmla="*/ 9877270 h 11099824"/>
              <a:gd name="connsiteX56" fmla="*/ 1413040 w 9245144"/>
              <a:gd name="connsiteY56" fmla="*/ 9209586 h 11099824"/>
              <a:gd name="connsiteX57" fmla="*/ 1656585 w 9245144"/>
              <a:gd name="connsiteY57" fmla="*/ 8473084 h 11099824"/>
              <a:gd name="connsiteX58" fmla="*/ 1690135 w 9245144"/>
              <a:gd name="connsiteY58" fmla="*/ 7699976 h 11099824"/>
              <a:gd name="connsiteX59" fmla="*/ 1685785 w 9245144"/>
              <a:gd name="connsiteY59" fmla="*/ 7652389 h 11099824"/>
              <a:gd name="connsiteX60" fmla="*/ 1681437 w 9245144"/>
              <a:gd name="connsiteY60" fmla="*/ 7605534 h 11099824"/>
              <a:gd name="connsiteX61" fmla="*/ 1667768 w 9245144"/>
              <a:gd name="connsiteY61" fmla="*/ 7508163 h 11099824"/>
              <a:gd name="connsiteX62" fmla="*/ 1659070 w 9245144"/>
              <a:gd name="connsiteY62" fmla="*/ 7461308 h 11099824"/>
              <a:gd name="connsiteX63" fmla="*/ 1649751 w 9245144"/>
              <a:gd name="connsiteY63" fmla="*/ 7413721 h 11099824"/>
              <a:gd name="connsiteX64" fmla="*/ 1641053 w 9245144"/>
              <a:gd name="connsiteY64" fmla="*/ 7366134 h 11099824"/>
              <a:gd name="connsiteX65" fmla="*/ 1636083 w 9245144"/>
              <a:gd name="connsiteY65" fmla="*/ 7341974 h 11099824"/>
              <a:gd name="connsiteX66" fmla="*/ 1631733 w 9245144"/>
              <a:gd name="connsiteY66" fmla="*/ 7317082 h 11099824"/>
              <a:gd name="connsiteX67" fmla="*/ 1527978 w 9245144"/>
              <a:gd name="connsiteY67" fmla="*/ 6942974 h 11099824"/>
              <a:gd name="connsiteX68" fmla="*/ 1388189 w 9245144"/>
              <a:gd name="connsiteY68" fmla="*/ 6577651 h 11099824"/>
              <a:gd name="connsiteX69" fmla="*/ 1219199 w 9245144"/>
              <a:gd name="connsiteY69" fmla="*/ 6224043 h 11099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245144" h="11099824">
                <a:moveTo>
                  <a:pt x="5757538" y="0"/>
                </a:moveTo>
                <a:lnTo>
                  <a:pt x="6420331" y="177595"/>
                </a:lnTo>
                <a:lnTo>
                  <a:pt x="6549217" y="244901"/>
                </a:lnTo>
                <a:cubicBezTo>
                  <a:pt x="7015804" y="495283"/>
                  <a:pt x="7470586" y="763236"/>
                  <a:pt x="7910457" y="1056079"/>
                </a:cubicBezTo>
                <a:cubicBezTo>
                  <a:pt x="8128528" y="1203233"/>
                  <a:pt x="8345357" y="1356244"/>
                  <a:pt x="8554731" y="1518040"/>
                </a:cubicBezTo>
                <a:cubicBezTo>
                  <a:pt x="8764105" y="1680569"/>
                  <a:pt x="8967265" y="1849687"/>
                  <a:pt x="9161107" y="2029785"/>
                </a:cubicBezTo>
                <a:lnTo>
                  <a:pt x="9245144" y="2113291"/>
                </a:lnTo>
                <a:lnTo>
                  <a:pt x="9234769" y="2152009"/>
                </a:lnTo>
                <a:lnTo>
                  <a:pt x="9138119" y="2059069"/>
                </a:lnTo>
                <a:cubicBezTo>
                  <a:pt x="8942414" y="1883363"/>
                  <a:pt x="8737389" y="1721567"/>
                  <a:pt x="8525530" y="1565628"/>
                </a:cubicBezTo>
                <a:cubicBezTo>
                  <a:pt x="8313672" y="1410421"/>
                  <a:pt x="8094979" y="1263999"/>
                  <a:pt x="7873801" y="1124166"/>
                </a:cubicBezTo>
                <a:cubicBezTo>
                  <a:pt x="7430202" y="844499"/>
                  <a:pt x="6970450" y="589725"/>
                  <a:pt x="6502000" y="355450"/>
                </a:cubicBezTo>
                <a:cubicBezTo>
                  <a:pt x="6267153" y="238313"/>
                  <a:pt x="6030443" y="125567"/>
                  <a:pt x="5791869" y="15019"/>
                </a:cubicBezTo>
                <a:close/>
                <a:moveTo>
                  <a:pt x="1100978" y="6010455"/>
                </a:moveTo>
                <a:lnTo>
                  <a:pt x="1155589" y="5806643"/>
                </a:lnTo>
                <a:lnTo>
                  <a:pt x="1163594" y="5820100"/>
                </a:lnTo>
                <a:cubicBezTo>
                  <a:pt x="1228984" y="5935591"/>
                  <a:pt x="1291579" y="6052729"/>
                  <a:pt x="1350290" y="6172062"/>
                </a:cubicBezTo>
                <a:cubicBezTo>
                  <a:pt x="1408691" y="6291397"/>
                  <a:pt x="1465229" y="6412927"/>
                  <a:pt x="1514931" y="6535189"/>
                </a:cubicBezTo>
                <a:cubicBezTo>
                  <a:pt x="1564013" y="6658916"/>
                  <a:pt x="1611231" y="6782642"/>
                  <a:pt x="1649751" y="6911493"/>
                </a:cubicBezTo>
                <a:cubicBezTo>
                  <a:pt x="1690135" y="7037416"/>
                  <a:pt x="1724305" y="7168464"/>
                  <a:pt x="1751021" y="7298780"/>
                </a:cubicBezTo>
                <a:cubicBezTo>
                  <a:pt x="1778357" y="7429827"/>
                  <a:pt x="1796375" y="7562339"/>
                  <a:pt x="1807558" y="7695583"/>
                </a:cubicBezTo>
                <a:cubicBezTo>
                  <a:pt x="1828060" y="7961339"/>
                  <a:pt x="1814392" y="8232220"/>
                  <a:pt x="1760340" y="8493583"/>
                </a:cubicBezTo>
                <a:cubicBezTo>
                  <a:pt x="1733003" y="8623898"/>
                  <a:pt x="1696969" y="8752750"/>
                  <a:pt x="1654100" y="8878673"/>
                </a:cubicBezTo>
                <a:cubicBezTo>
                  <a:pt x="1611231" y="9004596"/>
                  <a:pt x="1557179" y="9126858"/>
                  <a:pt x="1498778" y="9246192"/>
                </a:cubicBezTo>
                <a:cubicBezTo>
                  <a:pt x="1381976" y="9484860"/>
                  <a:pt x="1237216" y="9710349"/>
                  <a:pt x="1077546" y="9919733"/>
                </a:cubicBezTo>
                <a:cubicBezTo>
                  <a:pt x="1068226" y="9933643"/>
                  <a:pt x="1057043" y="9946821"/>
                  <a:pt x="1048345" y="9960731"/>
                </a:cubicBezTo>
                <a:lnTo>
                  <a:pt x="1016660" y="9998801"/>
                </a:lnTo>
                <a:cubicBezTo>
                  <a:pt x="996157" y="10023692"/>
                  <a:pt x="976276" y="10050780"/>
                  <a:pt x="953288" y="10075672"/>
                </a:cubicBezTo>
                <a:cubicBezTo>
                  <a:pt x="933407" y="10099832"/>
                  <a:pt x="910419" y="10126920"/>
                  <a:pt x="890538" y="10151812"/>
                </a:cubicBezTo>
                <a:lnTo>
                  <a:pt x="825303" y="10226487"/>
                </a:lnTo>
                <a:cubicBezTo>
                  <a:pt x="737080" y="10325322"/>
                  <a:pt x="646994" y="10422692"/>
                  <a:pt x="552558" y="10514938"/>
                </a:cubicBezTo>
                <a:lnTo>
                  <a:pt x="518388" y="10548615"/>
                </a:lnTo>
                <a:cubicBezTo>
                  <a:pt x="507204" y="10559597"/>
                  <a:pt x="496021" y="10571311"/>
                  <a:pt x="484838" y="10582292"/>
                </a:cubicBezTo>
                <a:cubicBezTo>
                  <a:pt x="462472" y="10604988"/>
                  <a:pt x="439484" y="10629879"/>
                  <a:pt x="417118" y="10652575"/>
                </a:cubicBezTo>
                <a:cubicBezTo>
                  <a:pt x="372385" y="10699430"/>
                  <a:pt x="329516" y="10749213"/>
                  <a:pt x="288511" y="10798997"/>
                </a:cubicBezTo>
                <a:cubicBezTo>
                  <a:pt x="246885" y="10849512"/>
                  <a:pt x="207434" y="10901309"/>
                  <a:pt x="170234" y="10954295"/>
                </a:cubicBezTo>
                <a:lnTo>
                  <a:pt x="76374" y="11099824"/>
                </a:lnTo>
                <a:lnTo>
                  <a:pt x="0" y="11079360"/>
                </a:lnTo>
                <a:lnTo>
                  <a:pt x="101582" y="10921076"/>
                </a:lnTo>
                <a:cubicBezTo>
                  <a:pt x="139869" y="10866350"/>
                  <a:pt x="180408" y="10813272"/>
                  <a:pt x="223276" y="10762391"/>
                </a:cubicBezTo>
                <a:cubicBezTo>
                  <a:pt x="266145" y="10711144"/>
                  <a:pt x="309014" y="10661360"/>
                  <a:pt x="354368" y="10611577"/>
                </a:cubicBezTo>
                <a:cubicBezTo>
                  <a:pt x="376734" y="10586685"/>
                  <a:pt x="399101" y="10561793"/>
                  <a:pt x="421467" y="10539830"/>
                </a:cubicBezTo>
                <a:cubicBezTo>
                  <a:pt x="432650" y="10528116"/>
                  <a:pt x="444454" y="10514938"/>
                  <a:pt x="455638" y="10503224"/>
                </a:cubicBezTo>
                <a:lnTo>
                  <a:pt x="489187" y="10467351"/>
                </a:lnTo>
                <a:lnTo>
                  <a:pt x="559393" y="10397801"/>
                </a:lnTo>
                <a:cubicBezTo>
                  <a:pt x="570576" y="10386087"/>
                  <a:pt x="581759" y="10375105"/>
                  <a:pt x="592942" y="10361195"/>
                </a:cubicBezTo>
                <a:lnTo>
                  <a:pt x="626491" y="10325322"/>
                </a:lnTo>
                <a:lnTo>
                  <a:pt x="660662" y="10289448"/>
                </a:lnTo>
                <a:lnTo>
                  <a:pt x="694212" y="10253575"/>
                </a:lnTo>
                <a:lnTo>
                  <a:pt x="728382" y="10216969"/>
                </a:lnTo>
                <a:cubicBezTo>
                  <a:pt x="739566" y="10205988"/>
                  <a:pt x="750749" y="10192810"/>
                  <a:pt x="759447" y="10181096"/>
                </a:cubicBezTo>
                <a:lnTo>
                  <a:pt x="822818" y="10107153"/>
                </a:lnTo>
                <a:cubicBezTo>
                  <a:pt x="843321" y="10082261"/>
                  <a:pt x="863202" y="10057369"/>
                  <a:pt x="886189" y="10030281"/>
                </a:cubicBezTo>
                <a:cubicBezTo>
                  <a:pt x="906070" y="10005390"/>
                  <a:pt x="926573" y="9978302"/>
                  <a:pt x="946454" y="9953410"/>
                </a:cubicBezTo>
                <a:lnTo>
                  <a:pt x="976276" y="9915340"/>
                </a:lnTo>
                <a:cubicBezTo>
                  <a:pt x="984974" y="9902162"/>
                  <a:pt x="996157" y="9888252"/>
                  <a:pt x="1005476" y="9877270"/>
                </a:cubicBezTo>
                <a:cubicBezTo>
                  <a:pt x="1163283" y="9667155"/>
                  <a:pt x="1300588" y="9446790"/>
                  <a:pt x="1413040" y="9209586"/>
                </a:cubicBezTo>
                <a:cubicBezTo>
                  <a:pt x="1526115" y="8975311"/>
                  <a:pt x="1609367" y="8727858"/>
                  <a:pt x="1656585" y="8473084"/>
                </a:cubicBezTo>
                <a:cubicBezTo>
                  <a:pt x="1703803" y="8218310"/>
                  <a:pt x="1714986" y="7956946"/>
                  <a:pt x="1690135" y="7699976"/>
                </a:cubicBezTo>
                <a:cubicBezTo>
                  <a:pt x="1688270" y="7684601"/>
                  <a:pt x="1688271" y="7668495"/>
                  <a:pt x="1685785" y="7652389"/>
                </a:cubicBezTo>
                <a:lnTo>
                  <a:pt x="1681437" y="7605534"/>
                </a:lnTo>
                <a:cubicBezTo>
                  <a:pt x="1677087" y="7574053"/>
                  <a:pt x="1672117" y="7542572"/>
                  <a:pt x="1667768" y="7508163"/>
                </a:cubicBezTo>
                <a:lnTo>
                  <a:pt x="1659070" y="7461308"/>
                </a:lnTo>
                <a:cubicBezTo>
                  <a:pt x="1656585" y="7445202"/>
                  <a:pt x="1654100" y="7429827"/>
                  <a:pt x="1649751" y="7413721"/>
                </a:cubicBezTo>
                <a:lnTo>
                  <a:pt x="1641053" y="7366134"/>
                </a:lnTo>
                <a:lnTo>
                  <a:pt x="1636083" y="7341974"/>
                </a:lnTo>
                <a:lnTo>
                  <a:pt x="1631733" y="7317082"/>
                </a:lnTo>
                <a:cubicBezTo>
                  <a:pt x="1605018" y="7190427"/>
                  <a:pt x="1568983" y="7064504"/>
                  <a:pt x="1527978" y="6942974"/>
                </a:cubicBezTo>
                <a:cubicBezTo>
                  <a:pt x="1487595" y="6818516"/>
                  <a:pt x="1440377" y="6696985"/>
                  <a:pt x="1388189" y="6577651"/>
                </a:cubicBezTo>
                <a:cubicBezTo>
                  <a:pt x="1336622" y="6458317"/>
                  <a:pt x="1280085" y="6341180"/>
                  <a:pt x="1219199" y="6224043"/>
                </a:cubicBezTo>
                <a:close/>
              </a:path>
            </a:pathLst>
          </a:custGeom>
          <a:gradFill>
            <a:gsLst>
              <a:gs pos="0">
                <a:schemeClr val="accent1"/>
              </a:gs>
              <a:gs pos="98000">
                <a:schemeClr val="accent2"/>
              </a:gs>
            </a:gsLst>
            <a:lin ang="0" scaled="0"/>
          </a:gradFill>
          <a:ln w="25400">
            <a:miter lim="400000"/>
          </a:ln>
          <a:effectLst>
            <a:innerShdw blurRad="114300">
              <a:schemeClr val="bg1"/>
            </a:innerShdw>
          </a:effectLst>
        </p:spPr>
        <p:txBody>
          <a:bodyPr wrap="square" lIns="38100" tIns="38100" rIns="38100" bIns="38100" anchor="ctr">
            <a:noAutofit/>
          </a:bodyPr>
          <a:lstStyle/>
          <a:p>
            <a:pPr>
              <a:defRPr>
                <a:effectLst>
                  <a:outerShdw blurRad="38100" dist="12700" dir="5400000" rotWithShape="0">
                    <a:srgbClr val="000000">
                      <a:alpha val="50000"/>
                    </a:srgbClr>
                  </a:outerShdw>
                </a:effectLst>
              </a:defRPr>
            </a:pPr>
            <a:endParaRPr dirty="0"/>
          </a:p>
        </p:txBody>
      </p:sp>
    </p:spTree>
    <p:extLst>
      <p:ext uri="{BB962C8B-B14F-4D97-AF65-F5344CB8AC3E}">
        <p14:creationId xmlns:p14="http://schemas.microsoft.com/office/powerpoint/2010/main" val="426744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5" name="Title 9"/>
          <p:cNvSpPr>
            <a:spLocks noGrp="1"/>
          </p:cNvSpPr>
          <p:nvPr>
            <p:ph type="title"/>
          </p:nvPr>
        </p:nvSpPr>
        <p:spPr>
          <a:xfrm>
            <a:off x="1724526" y="459392"/>
            <a:ext cx="3891083" cy="2358197"/>
          </a:xfrm>
        </p:spPr>
        <p:txBody>
          <a:bodyPr anchor="t">
            <a:normAutofit/>
          </a:bodyPr>
          <a:lstStyle>
            <a:lvl1pPr>
              <a:defRPr sz="3800" b="1" i="0">
                <a:latin typeface="Source Sans Pro" charset="0"/>
                <a:ea typeface="Source Sans Pro" charset="0"/>
                <a:cs typeface="Source Sans Pro" charset="0"/>
              </a:defRPr>
            </a:lvl1pPr>
          </a:lstStyle>
          <a:p>
            <a:r>
              <a:rPr lang="en-US"/>
              <a:t>Click to edit Master title style</a:t>
            </a:r>
          </a:p>
        </p:txBody>
      </p:sp>
      <p:sp>
        <p:nvSpPr>
          <p:cNvPr id="18" name="Freeform 17"/>
          <p:cNvSpPr/>
          <p:nvPr/>
        </p:nvSpPr>
        <p:spPr>
          <a:xfrm>
            <a:off x="-125505" y="-205097"/>
            <a:ext cx="12478871" cy="7251357"/>
          </a:xfrm>
          <a:custGeom>
            <a:avLst/>
            <a:gdLst>
              <a:gd name="connsiteX0" fmla="*/ 1256518 w 12478871"/>
              <a:gd name="connsiteY0" fmla="*/ 0 h 7251357"/>
              <a:gd name="connsiteX1" fmla="*/ 12478871 w 12478871"/>
              <a:gd name="connsiteY1" fmla="*/ 0 h 7251357"/>
              <a:gd name="connsiteX2" fmla="*/ 12478871 w 12478871"/>
              <a:gd name="connsiteY2" fmla="*/ 7251357 h 7251357"/>
              <a:gd name="connsiteX3" fmla="*/ 0 w 12478871"/>
              <a:gd name="connsiteY3" fmla="*/ 7251357 h 7251357"/>
              <a:gd name="connsiteX4" fmla="*/ 0 w 12478871"/>
              <a:gd name="connsiteY4" fmla="*/ 978020 h 7251357"/>
              <a:gd name="connsiteX5" fmla="*/ 58689 w 12478871"/>
              <a:gd name="connsiteY5" fmla="*/ 924290 h 7251357"/>
              <a:gd name="connsiteX6" fmla="*/ 780812 w 12478871"/>
              <a:gd name="connsiteY6" fmla="*/ 336548 h 725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8871" h="7251357">
                <a:moveTo>
                  <a:pt x="1256518" y="0"/>
                </a:moveTo>
                <a:lnTo>
                  <a:pt x="12478871" y="0"/>
                </a:lnTo>
                <a:lnTo>
                  <a:pt x="12478871" y="7251357"/>
                </a:lnTo>
                <a:lnTo>
                  <a:pt x="0" y="7251357"/>
                </a:lnTo>
                <a:lnTo>
                  <a:pt x="0" y="978020"/>
                </a:lnTo>
                <a:lnTo>
                  <a:pt x="58689" y="924290"/>
                </a:lnTo>
                <a:cubicBezTo>
                  <a:pt x="287708" y="720859"/>
                  <a:pt x="529030" y="524759"/>
                  <a:pt x="780812" y="336548"/>
                </a:cubicBezTo>
                <a:close/>
              </a:path>
            </a:pathLst>
          </a:custGeom>
          <a:noFill/>
          <a:ln w="6350">
            <a:solidFill>
              <a:schemeClr val="tx1">
                <a:alpha val="15000"/>
              </a:schemeClr>
            </a:solidFill>
            <a:miter lim="400000"/>
          </a:ln>
        </p:spPr>
        <p:txBody>
          <a:bodyPr wrap="square" lIns="38100" tIns="38100" rIns="38100" bIns="38100" anchor="ctr">
            <a:noAutofit/>
          </a:bodyPr>
          <a:lstStyle/>
          <a:p>
            <a:pPr>
              <a:defRPr>
                <a:effectLst>
                  <a:outerShdw blurRad="38100" dist="12700" dir="5400000" rotWithShape="0">
                    <a:srgbClr val="000000">
                      <a:alpha val="50000"/>
                    </a:srgbClr>
                  </a:outerShdw>
                </a:effectLst>
              </a:defRPr>
            </a:pPr>
            <a:endParaRPr dirty="0"/>
          </a:p>
        </p:txBody>
      </p:sp>
      <p:sp>
        <p:nvSpPr>
          <p:cNvPr id="16" name="Freeform 15"/>
          <p:cNvSpPr/>
          <p:nvPr/>
        </p:nvSpPr>
        <p:spPr>
          <a:xfrm>
            <a:off x="-125505" y="-205097"/>
            <a:ext cx="12478871" cy="7251357"/>
          </a:xfrm>
          <a:custGeom>
            <a:avLst/>
            <a:gdLst>
              <a:gd name="connsiteX0" fmla="*/ 2091140 w 12478871"/>
              <a:gd name="connsiteY0" fmla="*/ 0 h 7251357"/>
              <a:gd name="connsiteX1" fmla="*/ 12478871 w 12478871"/>
              <a:gd name="connsiteY1" fmla="*/ 0 h 7251357"/>
              <a:gd name="connsiteX2" fmla="*/ 12478871 w 12478871"/>
              <a:gd name="connsiteY2" fmla="*/ 7251357 h 7251357"/>
              <a:gd name="connsiteX3" fmla="*/ 0 w 12478871"/>
              <a:gd name="connsiteY3" fmla="*/ 7251357 h 7251357"/>
              <a:gd name="connsiteX4" fmla="*/ 0 w 12478871"/>
              <a:gd name="connsiteY4" fmla="*/ 1258721 h 7251357"/>
              <a:gd name="connsiteX5" fmla="*/ 8328 w 12478871"/>
              <a:gd name="connsiteY5" fmla="*/ 1251681 h 7251357"/>
              <a:gd name="connsiteX6" fmla="*/ 1930629 w 12478871"/>
              <a:gd name="connsiteY6" fmla="*/ 72800 h 725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8871" h="7251357">
                <a:moveTo>
                  <a:pt x="2091140" y="0"/>
                </a:moveTo>
                <a:lnTo>
                  <a:pt x="12478871" y="0"/>
                </a:lnTo>
                <a:lnTo>
                  <a:pt x="12478871" y="7251357"/>
                </a:lnTo>
                <a:lnTo>
                  <a:pt x="0" y="7251357"/>
                </a:lnTo>
                <a:lnTo>
                  <a:pt x="0" y="1258721"/>
                </a:lnTo>
                <a:lnTo>
                  <a:pt x="8328" y="1251681"/>
                </a:lnTo>
                <a:cubicBezTo>
                  <a:pt x="568988" y="809352"/>
                  <a:pt x="1221114" y="414303"/>
                  <a:pt x="1930629" y="72800"/>
                </a:cubicBezTo>
                <a:close/>
              </a:path>
            </a:pathLst>
          </a:custGeom>
          <a:noFill/>
          <a:ln w="6350">
            <a:solidFill>
              <a:schemeClr val="tx1">
                <a:alpha val="15000"/>
              </a:schemeClr>
            </a:solidFill>
            <a:miter lim="400000"/>
          </a:ln>
        </p:spPr>
        <p:txBody>
          <a:bodyPr wrap="square" lIns="38100" tIns="38100" rIns="38100" bIns="38100" anchor="ctr">
            <a:noAutofit/>
          </a:bodyPr>
          <a:lstStyle/>
          <a:p>
            <a:pPr>
              <a:defRPr>
                <a:effectLst>
                  <a:outerShdw blurRad="38100" dist="12700" dir="5400000" rotWithShape="0">
                    <a:srgbClr val="000000">
                      <a:alpha val="50000"/>
                    </a:srgbClr>
                  </a:outerShdw>
                </a:effectLst>
              </a:defRPr>
            </a:pPr>
            <a:endParaRPr dirty="0"/>
          </a:p>
        </p:txBody>
      </p:sp>
      <p:sp>
        <p:nvSpPr>
          <p:cNvPr id="14" name="Freeform 13"/>
          <p:cNvSpPr/>
          <p:nvPr/>
        </p:nvSpPr>
        <p:spPr>
          <a:xfrm>
            <a:off x="-125505" y="-205098"/>
            <a:ext cx="12478871" cy="7251357"/>
          </a:xfrm>
          <a:custGeom>
            <a:avLst/>
            <a:gdLst>
              <a:gd name="connsiteX0" fmla="*/ 0 w 12478871"/>
              <a:gd name="connsiteY0" fmla="*/ 6968122 h 7251357"/>
              <a:gd name="connsiteX1" fmla="*/ 46450 w 12478871"/>
              <a:gd name="connsiteY1" fmla="*/ 7012418 h 7251357"/>
              <a:gd name="connsiteX2" fmla="*/ 386417 w 12478871"/>
              <a:gd name="connsiteY2" fmla="*/ 7244838 h 7251357"/>
              <a:gd name="connsiteX3" fmla="*/ 401229 w 12478871"/>
              <a:gd name="connsiteY3" fmla="*/ 7251357 h 7251357"/>
              <a:gd name="connsiteX4" fmla="*/ 107756 w 12478871"/>
              <a:gd name="connsiteY4" fmla="*/ 7251357 h 7251357"/>
              <a:gd name="connsiteX5" fmla="*/ 0 w 12478871"/>
              <a:gd name="connsiteY5" fmla="*/ 7167230 h 7251357"/>
              <a:gd name="connsiteX6" fmla="*/ 4522428 w 12478871"/>
              <a:gd name="connsiteY6" fmla="*/ 6527471 h 7251357"/>
              <a:gd name="connsiteX7" fmla="*/ 5268732 w 12478871"/>
              <a:gd name="connsiteY7" fmla="*/ 6688450 h 7251357"/>
              <a:gd name="connsiteX8" fmla="*/ 5937937 w 12478871"/>
              <a:gd name="connsiteY8" fmla="*/ 7217469 h 7251357"/>
              <a:gd name="connsiteX9" fmla="*/ 5965436 w 12478871"/>
              <a:gd name="connsiteY9" fmla="*/ 7251357 h 7251357"/>
              <a:gd name="connsiteX10" fmla="*/ 5763562 w 12478871"/>
              <a:gd name="connsiteY10" fmla="*/ 7251357 h 7251357"/>
              <a:gd name="connsiteX11" fmla="*/ 5756617 w 12478871"/>
              <a:gd name="connsiteY11" fmla="*/ 7243414 h 7251357"/>
              <a:gd name="connsiteX12" fmla="*/ 5204574 w 12478871"/>
              <a:gd name="connsiteY12" fmla="*/ 6826363 h 7251357"/>
              <a:gd name="connsiteX13" fmla="*/ 4084381 w 12478871"/>
              <a:gd name="connsiteY13" fmla="*/ 6725260 h 7251357"/>
              <a:gd name="connsiteX14" fmla="*/ 2873481 w 12478871"/>
              <a:gd name="connsiteY14" fmla="*/ 7120837 h 7251357"/>
              <a:gd name="connsiteX15" fmla="*/ 2534386 w 12478871"/>
              <a:gd name="connsiteY15" fmla="*/ 7251357 h 7251357"/>
              <a:gd name="connsiteX16" fmla="*/ 2072110 w 12478871"/>
              <a:gd name="connsiteY16" fmla="*/ 7251357 h 7251357"/>
              <a:gd name="connsiteX17" fmla="*/ 2239076 w 12478871"/>
              <a:gd name="connsiteY17" fmla="*/ 7195922 h 7251357"/>
              <a:gd name="connsiteX18" fmla="*/ 2816697 w 12478871"/>
              <a:gd name="connsiteY18" fmla="*/ 6978017 h 7251357"/>
              <a:gd name="connsiteX19" fmla="*/ 4054883 w 12478871"/>
              <a:gd name="connsiteY19" fmla="*/ 6575078 h 7251357"/>
              <a:gd name="connsiteX20" fmla="*/ 4522428 w 12478871"/>
              <a:gd name="connsiteY20" fmla="*/ 6527471 h 7251357"/>
              <a:gd name="connsiteX21" fmla="*/ 12478871 w 12478871"/>
              <a:gd name="connsiteY21" fmla="*/ 6227821 h 7251357"/>
              <a:gd name="connsiteX22" fmla="*/ 12478871 w 12478871"/>
              <a:gd name="connsiteY22" fmla="*/ 6475656 h 7251357"/>
              <a:gd name="connsiteX23" fmla="*/ 12319837 w 12478871"/>
              <a:gd name="connsiteY23" fmla="*/ 6674064 h 7251357"/>
              <a:gd name="connsiteX24" fmla="*/ 12082809 w 12478871"/>
              <a:gd name="connsiteY24" fmla="*/ 6954950 h 7251357"/>
              <a:gd name="connsiteX25" fmla="*/ 11843296 w 12478871"/>
              <a:gd name="connsiteY25" fmla="*/ 7225156 h 7251357"/>
              <a:gd name="connsiteX26" fmla="*/ 11818912 w 12478871"/>
              <a:gd name="connsiteY26" fmla="*/ 7251357 h 7251357"/>
              <a:gd name="connsiteX27" fmla="*/ 11608966 w 12478871"/>
              <a:gd name="connsiteY27" fmla="*/ 7251357 h 7251357"/>
              <a:gd name="connsiteX28" fmla="*/ 11729365 w 12478871"/>
              <a:gd name="connsiteY28" fmla="*/ 7122119 h 7251357"/>
              <a:gd name="connsiteX29" fmla="*/ 11966291 w 12478871"/>
              <a:gd name="connsiteY29" fmla="*/ 6855319 h 7251357"/>
              <a:gd name="connsiteX30" fmla="*/ 12423409 w 12478871"/>
              <a:gd name="connsiteY30" fmla="*/ 6300787 h 7251357"/>
              <a:gd name="connsiteX31" fmla="*/ 11259292 w 12478871"/>
              <a:gd name="connsiteY31" fmla="*/ 0 h 7251357"/>
              <a:gd name="connsiteX32" fmla="*/ 11771609 w 12478871"/>
              <a:gd name="connsiteY32" fmla="*/ 0 h 7251357"/>
              <a:gd name="connsiteX33" fmla="*/ 11773907 w 12478871"/>
              <a:gd name="connsiteY33" fmla="*/ 754 h 7251357"/>
              <a:gd name="connsiteX34" fmla="*/ 12460385 w 12478871"/>
              <a:gd name="connsiteY34" fmla="*/ 307682 h 7251357"/>
              <a:gd name="connsiteX35" fmla="*/ 12478871 w 12478871"/>
              <a:gd name="connsiteY35" fmla="*/ 319091 h 7251357"/>
              <a:gd name="connsiteX36" fmla="*/ 12478871 w 12478871"/>
              <a:gd name="connsiteY36" fmla="*/ 500587 h 7251357"/>
              <a:gd name="connsiteX37" fmla="*/ 12386640 w 12478871"/>
              <a:gd name="connsiteY37" fmla="*/ 444122 h 7251357"/>
              <a:gd name="connsiteX38" fmla="*/ 11644911 w 12478871"/>
              <a:gd name="connsiteY38" fmla="*/ 120790 h 7251357"/>
              <a:gd name="connsiteX39" fmla="*/ 2920249 w 12478871"/>
              <a:gd name="connsiteY39" fmla="*/ 0 h 7251357"/>
              <a:gd name="connsiteX40" fmla="*/ 3521694 w 12478871"/>
              <a:gd name="connsiteY40" fmla="*/ 0 h 7251357"/>
              <a:gd name="connsiteX41" fmla="*/ 3313597 w 12478871"/>
              <a:gd name="connsiteY41" fmla="*/ 51738 h 7251357"/>
              <a:gd name="connsiteX42" fmla="*/ 2947226 w 12478871"/>
              <a:gd name="connsiteY42" fmla="*/ 153083 h 7251357"/>
              <a:gd name="connsiteX43" fmla="*/ 332951 w 12478871"/>
              <a:gd name="connsiteY43" fmla="*/ 1280920 h 7251357"/>
              <a:gd name="connsiteX44" fmla="*/ 56845 w 12478871"/>
              <a:gd name="connsiteY44" fmla="*/ 1464840 h 7251357"/>
              <a:gd name="connsiteX45" fmla="*/ 0 w 12478871"/>
              <a:gd name="connsiteY45" fmla="*/ 1507203 h 7251357"/>
              <a:gd name="connsiteX46" fmla="*/ 0 w 12478871"/>
              <a:gd name="connsiteY46" fmla="*/ 1316482 h 7251357"/>
              <a:gd name="connsiteX47" fmla="*/ 250356 w 12478871"/>
              <a:gd name="connsiteY47" fmla="*/ 1148897 h 7251357"/>
              <a:gd name="connsiteX48" fmla="*/ 2904454 w 12478871"/>
              <a:gd name="connsiteY48" fmla="*/ 4373 h 725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2478871" h="7251357">
                <a:moveTo>
                  <a:pt x="0" y="6968122"/>
                </a:moveTo>
                <a:lnTo>
                  <a:pt x="46450" y="7012418"/>
                </a:lnTo>
                <a:cubicBezTo>
                  <a:pt x="155593" y="7106435"/>
                  <a:pt x="268424" y="7183704"/>
                  <a:pt x="386417" y="7244838"/>
                </a:cubicBezTo>
                <a:lnTo>
                  <a:pt x="401229" y="7251357"/>
                </a:lnTo>
                <a:lnTo>
                  <a:pt x="107756" y="7251357"/>
                </a:lnTo>
                <a:lnTo>
                  <a:pt x="0" y="7167230"/>
                </a:lnTo>
                <a:close/>
                <a:moveTo>
                  <a:pt x="4522428" y="6527471"/>
                </a:moveTo>
                <a:cubicBezTo>
                  <a:pt x="4795287" y="6527471"/>
                  <a:pt x="5041597" y="6581458"/>
                  <a:pt x="5268732" y="6688450"/>
                </a:cubicBezTo>
                <a:cubicBezTo>
                  <a:pt x="5510986" y="6803296"/>
                  <a:pt x="5732084" y="6977772"/>
                  <a:pt x="5937937" y="7217469"/>
                </a:cubicBezTo>
                <a:lnTo>
                  <a:pt x="5965436" y="7251357"/>
                </a:lnTo>
                <a:lnTo>
                  <a:pt x="5763562" y="7251357"/>
                </a:lnTo>
                <a:lnTo>
                  <a:pt x="5756617" y="7243414"/>
                </a:lnTo>
                <a:cubicBezTo>
                  <a:pt x="5583513" y="7057389"/>
                  <a:pt x="5399769" y="6918846"/>
                  <a:pt x="5204574" y="6826363"/>
                </a:cubicBezTo>
                <a:cubicBezTo>
                  <a:pt x="4879356" y="6673236"/>
                  <a:pt x="4523903" y="6640844"/>
                  <a:pt x="4084381" y="6725260"/>
                </a:cubicBezTo>
                <a:cubicBezTo>
                  <a:pt x="3690580" y="6800351"/>
                  <a:pt x="3274656" y="6964275"/>
                  <a:pt x="2873481" y="7120837"/>
                </a:cubicBezTo>
                <a:lnTo>
                  <a:pt x="2534386" y="7251357"/>
                </a:lnTo>
                <a:lnTo>
                  <a:pt x="2072110" y="7251357"/>
                </a:lnTo>
                <a:lnTo>
                  <a:pt x="2239076" y="7195922"/>
                </a:lnTo>
                <a:cubicBezTo>
                  <a:pt x="2432472" y="7128567"/>
                  <a:pt x="2625881" y="7052740"/>
                  <a:pt x="2816697" y="6978017"/>
                </a:cubicBezTo>
                <a:cubicBezTo>
                  <a:pt x="3224509" y="6819001"/>
                  <a:pt x="3645595" y="6651641"/>
                  <a:pt x="4054883" y="6575078"/>
                </a:cubicBezTo>
                <a:cubicBezTo>
                  <a:pt x="4217122" y="6542686"/>
                  <a:pt x="4373463" y="6527471"/>
                  <a:pt x="4522428" y="6527471"/>
                </a:cubicBezTo>
                <a:close/>
                <a:moveTo>
                  <a:pt x="12478871" y="6227821"/>
                </a:moveTo>
                <a:lnTo>
                  <a:pt x="12478871" y="6475656"/>
                </a:lnTo>
                <a:lnTo>
                  <a:pt x="12319837" y="6674064"/>
                </a:lnTo>
                <a:cubicBezTo>
                  <a:pt x="12242698" y="6767836"/>
                  <a:pt x="12163652" y="6861516"/>
                  <a:pt x="12082809" y="6954950"/>
                </a:cubicBezTo>
                <a:cubicBezTo>
                  <a:pt x="12003901" y="7046175"/>
                  <a:pt x="11924014" y="7136289"/>
                  <a:pt x="11843296" y="7225156"/>
                </a:cubicBezTo>
                <a:lnTo>
                  <a:pt x="11818912" y="7251357"/>
                </a:lnTo>
                <a:lnTo>
                  <a:pt x="11608966" y="7251357"/>
                </a:lnTo>
                <a:lnTo>
                  <a:pt x="11729365" y="7122119"/>
                </a:lnTo>
                <a:cubicBezTo>
                  <a:pt x="11809190" y="7034358"/>
                  <a:pt x="11888213" y="6945379"/>
                  <a:pt x="11966291" y="6855319"/>
                </a:cubicBezTo>
                <a:cubicBezTo>
                  <a:pt x="12126134" y="6671150"/>
                  <a:pt x="12278787" y="6485877"/>
                  <a:pt x="12423409" y="6300787"/>
                </a:cubicBezTo>
                <a:close/>
                <a:moveTo>
                  <a:pt x="11259292" y="0"/>
                </a:moveTo>
                <a:lnTo>
                  <a:pt x="11771609" y="0"/>
                </a:lnTo>
                <a:lnTo>
                  <a:pt x="11773907" y="754"/>
                </a:lnTo>
                <a:cubicBezTo>
                  <a:pt x="12025472" y="92347"/>
                  <a:pt x="12253161" y="194309"/>
                  <a:pt x="12460385" y="307682"/>
                </a:cubicBezTo>
                <a:lnTo>
                  <a:pt x="12478871" y="319091"/>
                </a:lnTo>
                <a:lnTo>
                  <a:pt x="12478871" y="500587"/>
                </a:lnTo>
                <a:lnTo>
                  <a:pt x="12386640" y="444122"/>
                </a:lnTo>
                <a:cubicBezTo>
                  <a:pt x="12157476" y="318847"/>
                  <a:pt x="11907756" y="212254"/>
                  <a:pt x="11644911" y="120790"/>
                </a:cubicBezTo>
                <a:close/>
                <a:moveTo>
                  <a:pt x="2920249" y="0"/>
                </a:moveTo>
                <a:lnTo>
                  <a:pt x="3521694" y="0"/>
                </a:lnTo>
                <a:lnTo>
                  <a:pt x="3313597" y="51738"/>
                </a:lnTo>
                <a:cubicBezTo>
                  <a:pt x="3189906" y="84196"/>
                  <a:pt x="3067708" y="117991"/>
                  <a:pt x="2947226" y="153083"/>
                </a:cubicBezTo>
                <a:cubicBezTo>
                  <a:pt x="1923640" y="450011"/>
                  <a:pt x="1043857" y="830374"/>
                  <a:pt x="332951" y="1280920"/>
                </a:cubicBezTo>
                <a:cubicBezTo>
                  <a:pt x="237359" y="1341226"/>
                  <a:pt x="145315" y="1402544"/>
                  <a:pt x="56845" y="1464840"/>
                </a:cubicBezTo>
                <a:lnTo>
                  <a:pt x="0" y="1507203"/>
                </a:lnTo>
                <a:lnTo>
                  <a:pt x="0" y="1316482"/>
                </a:lnTo>
                <a:lnTo>
                  <a:pt x="250356" y="1148897"/>
                </a:lnTo>
                <a:cubicBezTo>
                  <a:pt x="974536" y="690499"/>
                  <a:pt x="1866856" y="306210"/>
                  <a:pt x="2904454" y="4373"/>
                </a:cubicBezTo>
                <a:close/>
              </a:path>
            </a:pathLst>
          </a:custGeom>
          <a:gradFill>
            <a:gsLst>
              <a:gs pos="0">
                <a:schemeClr val="accent3"/>
              </a:gs>
              <a:gs pos="97000">
                <a:schemeClr val="accent4"/>
              </a:gs>
            </a:gsLst>
            <a:lin ang="0" scaled="0"/>
          </a:gradFill>
          <a:ln w="127000">
            <a:noFill/>
            <a:miter lim="400000"/>
          </a:ln>
          <a:effectLst>
            <a:innerShdw blurRad="114300">
              <a:schemeClr val="bg1"/>
            </a:innerShdw>
          </a:effectLst>
        </p:spPr>
        <p:txBody>
          <a:bodyPr wrap="square" lIns="38100" tIns="38100" rIns="38100" bIns="38100" anchor="ctr">
            <a:noAutofit/>
          </a:bodyPr>
          <a:lstStyle/>
          <a:p>
            <a:pPr>
              <a:defRPr>
                <a:effectLst>
                  <a:outerShdw blurRad="38100" dist="12700" dir="5400000" rotWithShape="0">
                    <a:srgbClr val="000000">
                      <a:alpha val="50000"/>
                    </a:srgbClr>
                  </a:outerShdw>
                </a:effectLst>
              </a:defRPr>
            </a:pPr>
            <a:endParaRPr dirty="0"/>
          </a:p>
        </p:txBody>
      </p:sp>
      <p:sp>
        <p:nvSpPr>
          <p:cNvPr id="21" name="Freeform 20"/>
          <p:cNvSpPr/>
          <p:nvPr userDrawn="1"/>
        </p:nvSpPr>
        <p:spPr>
          <a:xfrm>
            <a:off x="-125505" y="-205015"/>
            <a:ext cx="12478871" cy="7251274"/>
          </a:xfrm>
          <a:custGeom>
            <a:avLst/>
            <a:gdLst>
              <a:gd name="connsiteX0" fmla="*/ 6341365 w 12478871"/>
              <a:gd name="connsiteY0" fmla="*/ 1680 h 7251274"/>
              <a:gd name="connsiteX1" fmla="*/ 9560597 w 12478871"/>
              <a:gd name="connsiteY1" fmla="*/ 252487 h 7251274"/>
              <a:gd name="connsiteX2" fmla="*/ 12342100 w 12478871"/>
              <a:gd name="connsiteY2" fmla="*/ 1038900 h 7251274"/>
              <a:gd name="connsiteX3" fmla="*/ 12478871 w 12478871"/>
              <a:gd name="connsiteY3" fmla="*/ 1111335 h 7251274"/>
              <a:gd name="connsiteX4" fmla="*/ 12478871 w 12478871"/>
              <a:gd name="connsiteY4" fmla="*/ 5978768 h 7251274"/>
              <a:gd name="connsiteX5" fmla="*/ 12461470 w 12478871"/>
              <a:gd name="connsiteY5" fmla="*/ 5996743 h 7251274"/>
              <a:gd name="connsiteX6" fmla="*/ 11227743 w 12478871"/>
              <a:gd name="connsiteY6" fmla="*/ 7074969 h 7251274"/>
              <a:gd name="connsiteX7" fmla="*/ 10992034 w 12478871"/>
              <a:gd name="connsiteY7" fmla="*/ 7251274 h 7251274"/>
              <a:gd name="connsiteX8" fmla="*/ 6206304 w 12478871"/>
              <a:gd name="connsiteY8" fmla="*/ 7251274 h 7251274"/>
              <a:gd name="connsiteX9" fmla="*/ 6192743 w 12478871"/>
              <a:gd name="connsiteY9" fmla="*/ 7219793 h 7251274"/>
              <a:gd name="connsiteX10" fmla="*/ 71254 w 12478871"/>
              <a:gd name="connsiteY10" fmla="*/ 5876369 h 7251274"/>
              <a:gd name="connsiteX11" fmla="*/ 0 w 12478871"/>
              <a:gd name="connsiteY11" fmla="*/ 5802968 h 7251274"/>
              <a:gd name="connsiteX12" fmla="*/ 0 w 12478871"/>
              <a:gd name="connsiteY12" fmla="*/ 1524295 h 7251274"/>
              <a:gd name="connsiteX13" fmla="*/ 44654 w 12478871"/>
              <a:gd name="connsiteY13" fmla="*/ 1490973 h 7251274"/>
              <a:gd name="connsiteX14" fmla="*/ 6341365 w 12478871"/>
              <a:gd name="connsiteY14" fmla="*/ 1680 h 7251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78871" h="7251274">
                <a:moveTo>
                  <a:pt x="6341365" y="1680"/>
                </a:moveTo>
                <a:cubicBezTo>
                  <a:pt x="7457984" y="-13180"/>
                  <a:pt x="8566368" y="70558"/>
                  <a:pt x="9560597" y="252487"/>
                </a:cubicBezTo>
                <a:cubicBezTo>
                  <a:pt x="10615490" y="444940"/>
                  <a:pt x="11581083" y="672342"/>
                  <a:pt x="12342100" y="1038900"/>
                </a:cubicBezTo>
                <a:lnTo>
                  <a:pt x="12478871" y="1111335"/>
                </a:lnTo>
                <a:lnTo>
                  <a:pt x="12478871" y="5978768"/>
                </a:lnTo>
                <a:lnTo>
                  <a:pt x="12461470" y="5996743"/>
                </a:lnTo>
                <a:cubicBezTo>
                  <a:pt x="12086663" y="6370241"/>
                  <a:pt x="11666713" y="6736247"/>
                  <a:pt x="11227743" y="7074969"/>
                </a:cubicBezTo>
                <a:lnTo>
                  <a:pt x="10992034" y="7251274"/>
                </a:lnTo>
                <a:lnTo>
                  <a:pt x="6206304" y="7251274"/>
                </a:lnTo>
                <a:lnTo>
                  <a:pt x="6192743" y="7219793"/>
                </a:lnTo>
                <a:cubicBezTo>
                  <a:pt x="4766845" y="4085587"/>
                  <a:pt x="1858342" y="7605461"/>
                  <a:pt x="71254" y="5876369"/>
                </a:cubicBezTo>
                <a:lnTo>
                  <a:pt x="0" y="5802968"/>
                </a:lnTo>
                <a:lnTo>
                  <a:pt x="0" y="1524295"/>
                </a:lnTo>
                <a:lnTo>
                  <a:pt x="44654" y="1490973"/>
                </a:lnTo>
                <a:cubicBezTo>
                  <a:pt x="1464014" y="528931"/>
                  <a:pt x="3922023" y="33875"/>
                  <a:pt x="6341365" y="1680"/>
                </a:cubicBezTo>
                <a:close/>
              </a:path>
            </a:pathLst>
          </a:custGeom>
          <a:noFill/>
          <a:ln w="6350">
            <a:solidFill>
              <a:schemeClr val="tx1">
                <a:alpha val="15000"/>
              </a:schemeClr>
            </a:solidFill>
            <a:miter lim="400000"/>
          </a:ln>
        </p:spPr>
        <p:txBody>
          <a:bodyPr wrap="square" lIns="38100" tIns="38100" rIns="38100" bIns="38100" anchor="ctr">
            <a:noAutofit/>
          </a:bodyPr>
          <a:lstStyle/>
          <a:p>
            <a:pPr>
              <a:defRPr>
                <a:effectLst>
                  <a:outerShdw blurRad="38100" dist="12700" dir="5400000" rotWithShape="0">
                    <a:srgbClr val="000000">
                      <a:alpha val="50000"/>
                    </a:srgbClr>
                  </a:outerShdw>
                </a:effectLst>
              </a:defRPr>
            </a:pPr>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5" name="Title 9"/>
          <p:cNvSpPr>
            <a:spLocks noGrp="1"/>
          </p:cNvSpPr>
          <p:nvPr>
            <p:ph type="title"/>
          </p:nvPr>
        </p:nvSpPr>
        <p:spPr>
          <a:xfrm>
            <a:off x="1724526" y="459392"/>
            <a:ext cx="3891083" cy="2358197"/>
          </a:xfrm>
        </p:spPr>
        <p:txBody>
          <a:bodyPr anchor="t">
            <a:normAutofit/>
          </a:bodyPr>
          <a:lstStyle>
            <a:lvl1pPr>
              <a:defRPr sz="3800" b="1" i="0">
                <a:latin typeface="Source Sans Pro" charset="0"/>
                <a:ea typeface="Source Sans Pro" charset="0"/>
                <a:cs typeface="Source Sans Pro" charset="0"/>
              </a:defRPr>
            </a:lvl1pPr>
          </a:lstStyle>
          <a:p>
            <a:r>
              <a:rPr lang="en-US"/>
              <a:t>Click to edit Master title style</a:t>
            </a:r>
          </a:p>
        </p:txBody>
      </p:sp>
      <p:sp>
        <p:nvSpPr>
          <p:cNvPr id="22" name="Freeform 21"/>
          <p:cNvSpPr/>
          <p:nvPr/>
        </p:nvSpPr>
        <p:spPr>
          <a:xfrm>
            <a:off x="-160319" y="1536952"/>
            <a:ext cx="6368490" cy="5511549"/>
          </a:xfrm>
          <a:custGeom>
            <a:avLst/>
            <a:gdLst>
              <a:gd name="connsiteX0" fmla="*/ 676181 w 6368490"/>
              <a:gd name="connsiteY0" fmla="*/ 840 h 5511549"/>
              <a:gd name="connsiteX1" fmla="*/ 6114545 w 6368490"/>
              <a:gd name="connsiteY1" fmla="*/ 4476971 h 5511549"/>
              <a:gd name="connsiteX2" fmla="*/ 5446124 w 6368490"/>
              <a:gd name="connsiteY2" fmla="*/ 5498827 h 5511549"/>
              <a:gd name="connsiteX3" fmla="*/ 5443423 w 6368490"/>
              <a:gd name="connsiteY3" fmla="*/ 5511549 h 5511549"/>
              <a:gd name="connsiteX4" fmla="*/ 1529348 w 6368490"/>
              <a:gd name="connsiteY4" fmla="*/ 5511549 h 5511549"/>
              <a:gd name="connsiteX5" fmla="*/ 1537811 w 6368490"/>
              <a:gd name="connsiteY5" fmla="*/ 5473293 h 5511549"/>
              <a:gd name="connsiteX6" fmla="*/ 58418 w 6368490"/>
              <a:gd name="connsiteY6" fmla="*/ 312778 h 5511549"/>
              <a:gd name="connsiteX7" fmla="*/ 676181 w 6368490"/>
              <a:gd name="connsiteY7" fmla="*/ 840 h 5511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8490" h="5511549">
                <a:moveTo>
                  <a:pt x="676181" y="840"/>
                </a:moveTo>
                <a:cubicBezTo>
                  <a:pt x="2497922" y="59451"/>
                  <a:pt x="7552140" y="3167357"/>
                  <a:pt x="6114545" y="4476971"/>
                </a:cubicBezTo>
                <a:cubicBezTo>
                  <a:pt x="5732784" y="4824978"/>
                  <a:pt x="5531986" y="5167855"/>
                  <a:pt x="5446124" y="5498827"/>
                </a:cubicBezTo>
                <a:lnTo>
                  <a:pt x="5443423" y="5511549"/>
                </a:lnTo>
                <a:lnTo>
                  <a:pt x="1529348" y="5511549"/>
                </a:lnTo>
                <a:lnTo>
                  <a:pt x="1537811" y="5473293"/>
                </a:lnTo>
                <a:cubicBezTo>
                  <a:pt x="1779954" y="3924522"/>
                  <a:pt x="-377798" y="2171793"/>
                  <a:pt x="58418" y="312778"/>
                </a:cubicBezTo>
                <a:cubicBezTo>
                  <a:pt x="112316" y="83704"/>
                  <a:pt x="338822" y="-10013"/>
                  <a:pt x="676181" y="840"/>
                </a:cubicBezTo>
                <a:close/>
              </a:path>
            </a:pathLst>
          </a:custGeom>
          <a:noFill/>
          <a:ln w="6350">
            <a:solidFill>
              <a:schemeClr val="tx1">
                <a:alpha val="15000"/>
              </a:schemeClr>
            </a:solidFill>
            <a:miter lim="400000"/>
          </a:ln>
        </p:spPr>
        <p:txBody>
          <a:bodyPr wrap="square" lIns="38100" tIns="38100" rIns="38100" bIns="38100" anchor="ctr">
            <a:noAutofit/>
          </a:bodyPr>
          <a:lstStyle/>
          <a:p>
            <a:pPr>
              <a:defRPr>
                <a:effectLst>
                  <a:outerShdw blurRad="38100" dist="12700" dir="5400000" rotWithShape="0">
                    <a:srgbClr val="000000">
                      <a:alpha val="50000"/>
                    </a:srgbClr>
                  </a:outerShdw>
                </a:effectLst>
              </a:defRPr>
            </a:pPr>
            <a:endParaRPr dirty="0"/>
          </a:p>
        </p:txBody>
      </p:sp>
      <p:sp>
        <p:nvSpPr>
          <p:cNvPr id="24" name="Freeform 23"/>
          <p:cNvSpPr/>
          <p:nvPr/>
        </p:nvSpPr>
        <p:spPr>
          <a:xfrm>
            <a:off x="112771" y="1634779"/>
            <a:ext cx="5166672" cy="5413721"/>
          </a:xfrm>
          <a:custGeom>
            <a:avLst/>
            <a:gdLst>
              <a:gd name="connsiteX0" fmla="*/ 443710 w 5166672"/>
              <a:gd name="connsiteY0" fmla="*/ 1535 h 5413721"/>
              <a:gd name="connsiteX1" fmla="*/ 4930349 w 5166672"/>
              <a:gd name="connsiteY1" fmla="*/ 3967673 h 5413721"/>
              <a:gd name="connsiteX2" fmla="*/ 4272072 w 5166672"/>
              <a:gd name="connsiteY2" fmla="*/ 5361180 h 5413721"/>
              <a:gd name="connsiteX3" fmla="*/ 4279929 w 5166672"/>
              <a:gd name="connsiteY3" fmla="*/ 5413721 h 5413721"/>
              <a:gd name="connsiteX4" fmla="*/ 543430 w 5166672"/>
              <a:gd name="connsiteY4" fmla="*/ 5413721 h 5413721"/>
              <a:gd name="connsiteX5" fmla="*/ 645470 w 5166672"/>
              <a:gd name="connsiteY5" fmla="*/ 5327006 h 5413721"/>
              <a:gd name="connsiteX6" fmla="*/ 73621 w 5166672"/>
              <a:gd name="connsiteY6" fmla="*/ 236973 h 5413721"/>
              <a:gd name="connsiteX7" fmla="*/ 443710 w 5166672"/>
              <a:gd name="connsiteY7" fmla="*/ 1535 h 5413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66672" h="5413721">
                <a:moveTo>
                  <a:pt x="443710" y="1535"/>
                </a:moveTo>
                <a:cubicBezTo>
                  <a:pt x="1804835" y="-77302"/>
                  <a:pt x="6230465" y="2900896"/>
                  <a:pt x="4930349" y="3967673"/>
                </a:cubicBezTo>
                <a:cubicBezTo>
                  <a:pt x="4359294" y="4435937"/>
                  <a:pt x="4231653" y="4914791"/>
                  <a:pt x="4272072" y="5361180"/>
                </a:cubicBezTo>
                <a:lnTo>
                  <a:pt x="4279929" y="5413721"/>
                </a:lnTo>
                <a:lnTo>
                  <a:pt x="543430" y="5413721"/>
                </a:lnTo>
                <a:lnTo>
                  <a:pt x="645470" y="5327006"/>
                </a:lnTo>
                <a:cubicBezTo>
                  <a:pt x="2122002" y="3938833"/>
                  <a:pt x="-458856" y="2070790"/>
                  <a:pt x="73621" y="236973"/>
                </a:cubicBezTo>
                <a:cubicBezTo>
                  <a:pt x="117358" y="86448"/>
                  <a:pt x="249264" y="12797"/>
                  <a:pt x="443710" y="1535"/>
                </a:cubicBezTo>
                <a:close/>
              </a:path>
            </a:pathLst>
          </a:custGeom>
          <a:noFill/>
          <a:ln w="76200">
            <a:gradFill>
              <a:gsLst>
                <a:gs pos="0">
                  <a:schemeClr val="accent5">
                    <a:alpha val="86000"/>
                  </a:schemeClr>
                </a:gs>
                <a:gs pos="100000">
                  <a:schemeClr val="accent6">
                    <a:alpha val="43000"/>
                  </a:schemeClr>
                </a:gs>
              </a:gsLst>
              <a:lin ang="5400000" scaled="1"/>
            </a:gradFill>
            <a:miter lim="400000"/>
          </a:ln>
          <a:effectLst>
            <a:innerShdw blurRad="63500" dist="101600" dir="18900000">
              <a:schemeClr val="bg1">
                <a:alpha val="50000"/>
              </a:schemeClr>
            </a:innerShdw>
            <a:softEdge rad="0"/>
          </a:effectLst>
        </p:spPr>
        <p:txBody>
          <a:bodyPr wrap="square" lIns="38100" tIns="38100" rIns="38100" bIns="38100" anchor="ctr">
            <a:noAutofit/>
          </a:bodyPr>
          <a:lstStyle/>
          <a:p>
            <a:pPr>
              <a:defRPr>
                <a:effectLst>
                  <a:outerShdw blurRad="38100" dist="12700" dir="5400000" rotWithShape="0">
                    <a:srgbClr val="000000">
                      <a:alpha val="50000"/>
                    </a:srgbClr>
                  </a:outerShdw>
                </a:effectLst>
              </a:defRPr>
            </a:pPr>
            <a:endParaRPr dirty="0"/>
          </a:p>
        </p:txBody>
      </p:sp>
      <p:sp>
        <p:nvSpPr>
          <p:cNvPr id="26" name="Picture Placeholder 25"/>
          <p:cNvSpPr>
            <a:spLocks noGrp="1"/>
          </p:cNvSpPr>
          <p:nvPr>
            <p:ph type="pic" sz="quarter" idx="12"/>
          </p:nvPr>
        </p:nvSpPr>
        <p:spPr>
          <a:xfrm>
            <a:off x="11194" y="1708531"/>
            <a:ext cx="4524156" cy="5339969"/>
          </a:xfrm>
          <a:custGeom>
            <a:avLst/>
            <a:gdLst>
              <a:gd name="connsiteX0" fmla="*/ 744218 w 4524156"/>
              <a:gd name="connsiteY0" fmla="*/ 15 h 5339969"/>
              <a:gd name="connsiteX1" fmla="*/ 4305474 w 4524156"/>
              <a:gd name="connsiteY1" fmla="*/ 3494917 h 5339969"/>
              <a:gd name="connsiteX2" fmla="*/ 3846279 w 4524156"/>
              <a:gd name="connsiteY2" fmla="*/ 5331155 h 5339969"/>
              <a:gd name="connsiteX3" fmla="*/ 3848992 w 4524156"/>
              <a:gd name="connsiteY3" fmla="*/ 5339969 h 5339969"/>
              <a:gd name="connsiteX4" fmla="*/ 65300 w 4524156"/>
              <a:gd name="connsiteY4" fmla="*/ 5339969 h 5339969"/>
              <a:gd name="connsiteX5" fmla="*/ 50017 w 4524156"/>
              <a:gd name="connsiteY5" fmla="*/ 5315865 h 5339969"/>
              <a:gd name="connsiteX6" fmla="*/ 374114 w 4524156"/>
              <a:gd name="connsiteY6" fmla="*/ 4650330 h 5339969"/>
              <a:gd name="connsiteX7" fmla="*/ 425477 w 4524156"/>
              <a:gd name="connsiteY7" fmla="*/ 180363 h 5339969"/>
              <a:gd name="connsiteX8" fmla="*/ 744218 w 4524156"/>
              <a:gd name="connsiteY8" fmla="*/ 15 h 5339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24156" h="5339969">
                <a:moveTo>
                  <a:pt x="744218" y="15"/>
                </a:moveTo>
                <a:cubicBezTo>
                  <a:pt x="1881353" y="-7139"/>
                  <a:pt x="5434348" y="2665870"/>
                  <a:pt x="4305474" y="3494917"/>
                </a:cubicBezTo>
                <a:cubicBezTo>
                  <a:pt x="3479395" y="4102289"/>
                  <a:pt x="3677316" y="4788049"/>
                  <a:pt x="3846279" y="5331155"/>
                </a:cubicBezTo>
                <a:lnTo>
                  <a:pt x="3848992" y="5339969"/>
                </a:lnTo>
                <a:lnTo>
                  <a:pt x="65300" y="5339969"/>
                </a:lnTo>
                <a:lnTo>
                  <a:pt x="50017" y="5315865"/>
                </a:lnTo>
                <a:cubicBezTo>
                  <a:pt x="-65186" y="5091384"/>
                  <a:pt x="8919" y="4859735"/>
                  <a:pt x="374114" y="4650330"/>
                </a:cubicBezTo>
                <a:cubicBezTo>
                  <a:pt x="2254135" y="3573299"/>
                  <a:pt x="-132500" y="1781393"/>
                  <a:pt x="425477" y="180363"/>
                </a:cubicBezTo>
                <a:cubicBezTo>
                  <a:pt x="468625" y="56757"/>
                  <a:pt x="581770" y="1037"/>
                  <a:pt x="744218" y="15"/>
                </a:cubicBezTo>
                <a:close/>
              </a:path>
            </a:pathLst>
          </a:custGeom>
          <a:gradFill>
            <a:gsLst>
              <a:gs pos="0">
                <a:schemeClr val="tx1">
                  <a:alpha val="20000"/>
                </a:schemeClr>
              </a:gs>
              <a:gs pos="98000">
                <a:schemeClr val="tx1">
                  <a:alpha val="5000"/>
                </a:schemeClr>
              </a:gs>
            </a:gsLst>
            <a:lin ang="5400000" scaled="1"/>
          </a:gradFill>
          <a:ln>
            <a:noFill/>
          </a:ln>
        </p:spPr>
        <p:txBody>
          <a:bodyPr wrap="square" anchor="ctr">
            <a:noAutofit/>
          </a:bodyPr>
          <a:lstStyle>
            <a:lvl1pPr algn="ctr">
              <a:defRPr sz="1200">
                <a:solidFill>
                  <a:schemeClr val="tx1"/>
                </a:solidFill>
              </a:defRPr>
            </a:lvl1p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5" name="Title 9"/>
          <p:cNvSpPr>
            <a:spLocks noGrp="1"/>
          </p:cNvSpPr>
          <p:nvPr>
            <p:ph type="title"/>
          </p:nvPr>
        </p:nvSpPr>
        <p:spPr>
          <a:xfrm>
            <a:off x="1724526" y="459392"/>
            <a:ext cx="3891083" cy="2358197"/>
          </a:xfrm>
        </p:spPr>
        <p:txBody>
          <a:bodyPr anchor="t">
            <a:normAutofit/>
          </a:bodyPr>
          <a:lstStyle>
            <a:lvl1pPr>
              <a:defRPr sz="3800" b="1" i="0">
                <a:latin typeface="Source Sans Pro" charset="0"/>
                <a:ea typeface="Source Sans Pro" charset="0"/>
                <a:cs typeface="Source Sans Pro" charset="0"/>
              </a:defRPr>
            </a:lvl1pPr>
          </a:lstStyle>
          <a:p>
            <a:r>
              <a:rPr lang="en-US"/>
              <a:t>Click to edit Master title style</a:t>
            </a:r>
          </a:p>
        </p:txBody>
      </p:sp>
      <p:sp>
        <p:nvSpPr>
          <p:cNvPr id="6" name="Slide Number Placeholder 5"/>
          <p:cNvSpPr txBox="1">
            <a:spLocks/>
          </p:cNvSpPr>
          <p:nvPr userDrawn="1"/>
        </p:nvSpPr>
        <p:spPr>
          <a:xfrm>
            <a:off x="11386269" y="235611"/>
            <a:ext cx="647753"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200" b="1" i="0" smtClean="0">
                <a:solidFill>
                  <a:schemeClr val="tx1"/>
                </a:solidFill>
                <a:latin typeface="Source Sans Pro" charset="0"/>
                <a:ea typeface="Source Sans Pro" charset="0"/>
                <a:cs typeface="Source Sans Pro" charset="0"/>
              </a:rPr>
              <a:pPr algn="ctr"/>
              <a:t>‹#›</a:t>
            </a:fld>
            <a:endParaRPr lang="en-US" sz="1200" b="1" i="0" dirty="0">
              <a:solidFill>
                <a:schemeClr val="tx1"/>
              </a:solidFill>
              <a:latin typeface="Source Sans Pro" charset="0"/>
              <a:ea typeface="Source Sans Pro" charset="0"/>
              <a:cs typeface="Source Sans Pro"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5" name="Title 9"/>
          <p:cNvSpPr>
            <a:spLocks noGrp="1"/>
          </p:cNvSpPr>
          <p:nvPr>
            <p:ph type="title"/>
          </p:nvPr>
        </p:nvSpPr>
        <p:spPr>
          <a:xfrm>
            <a:off x="1724526" y="459392"/>
            <a:ext cx="3891083" cy="2358197"/>
          </a:xfrm>
        </p:spPr>
        <p:txBody>
          <a:bodyPr anchor="t">
            <a:normAutofit/>
          </a:bodyPr>
          <a:lstStyle>
            <a:lvl1pPr>
              <a:defRPr sz="3800" b="1" i="0">
                <a:latin typeface="Source Sans Pro" charset="0"/>
                <a:ea typeface="Source Sans Pro" charset="0"/>
                <a:cs typeface="Source Sans Pro" charset="0"/>
              </a:defRPr>
            </a:lvl1pPr>
          </a:lstStyle>
          <a:p>
            <a:r>
              <a:rPr lang="en-US"/>
              <a:t>Click to edit Master title style</a:t>
            </a:r>
          </a:p>
        </p:txBody>
      </p:sp>
      <p:sp>
        <p:nvSpPr>
          <p:cNvPr id="6" name="Slide Number Placeholder 5"/>
          <p:cNvSpPr txBox="1">
            <a:spLocks/>
          </p:cNvSpPr>
          <p:nvPr userDrawn="1"/>
        </p:nvSpPr>
        <p:spPr>
          <a:xfrm>
            <a:off x="11386269" y="235611"/>
            <a:ext cx="647753"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200" b="1" i="0" smtClean="0">
                <a:solidFill>
                  <a:schemeClr val="tx1"/>
                </a:solidFill>
                <a:latin typeface="Source Sans Pro" charset="0"/>
                <a:ea typeface="Source Sans Pro" charset="0"/>
                <a:cs typeface="Source Sans Pro" charset="0"/>
              </a:rPr>
              <a:pPr algn="ctr"/>
              <a:t>‹#›</a:t>
            </a:fld>
            <a:endParaRPr lang="en-US" sz="1200" b="1" i="0" dirty="0">
              <a:solidFill>
                <a:schemeClr val="tx1"/>
              </a:solidFill>
              <a:latin typeface="Source Sans Pro" charset="0"/>
              <a:ea typeface="Source Sans Pro" charset="0"/>
              <a:cs typeface="Source Sans Pro" charset="0"/>
            </a:endParaRPr>
          </a:p>
        </p:txBody>
      </p:sp>
      <p:sp>
        <p:nvSpPr>
          <p:cNvPr id="4" name="Freeform 3"/>
          <p:cNvSpPr/>
          <p:nvPr userDrawn="1"/>
        </p:nvSpPr>
        <p:spPr>
          <a:xfrm>
            <a:off x="-114300" y="-139700"/>
            <a:ext cx="12407900" cy="7137400"/>
          </a:xfrm>
          <a:custGeom>
            <a:avLst/>
            <a:gdLst>
              <a:gd name="connsiteX0" fmla="*/ 658522 w 12407900"/>
              <a:gd name="connsiteY0" fmla="*/ 0 h 7137400"/>
              <a:gd name="connsiteX1" fmla="*/ 11911775 w 12407900"/>
              <a:gd name="connsiteY1" fmla="*/ 0 h 7137400"/>
              <a:gd name="connsiteX2" fmla="*/ 11995325 w 12407900"/>
              <a:gd name="connsiteY2" fmla="*/ 75959 h 7137400"/>
              <a:gd name="connsiteX3" fmla="*/ 12211517 w 12407900"/>
              <a:gd name="connsiteY3" fmla="*/ 294981 h 7137400"/>
              <a:gd name="connsiteX4" fmla="*/ 12407900 w 12407900"/>
              <a:gd name="connsiteY4" fmla="*/ 516916 h 7137400"/>
              <a:gd name="connsiteX5" fmla="*/ 12407900 w 12407900"/>
              <a:gd name="connsiteY5" fmla="*/ 7137400 h 7137400"/>
              <a:gd name="connsiteX6" fmla="*/ 0 w 12407900"/>
              <a:gd name="connsiteY6" fmla="*/ 7137400 h 7137400"/>
              <a:gd name="connsiteX7" fmla="*/ 0 w 12407900"/>
              <a:gd name="connsiteY7" fmla="*/ 528784 h 7137400"/>
              <a:gd name="connsiteX8" fmla="*/ 34696 w 12407900"/>
              <a:gd name="connsiteY8" fmla="*/ 496355 h 7137400"/>
              <a:gd name="connsiteX9" fmla="*/ 527063 w 12407900"/>
              <a:gd name="connsiteY9" fmla="*/ 94059 h 713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07900" h="7137400">
                <a:moveTo>
                  <a:pt x="658522" y="0"/>
                </a:moveTo>
                <a:lnTo>
                  <a:pt x="11911775" y="0"/>
                </a:lnTo>
                <a:lnTo>
                  <a:pt x="11995325" y="75959"/>
                </a:lnTo>
                <a:cubicBezTo>
                  <a:pt x="12069628" y="147265"/>
                  <a:pt x="12141703" y="220292"/>
                  <a:pt x="12211517" y="294981"/>
                </a:cubicBezTo>
                <a:lnTo>
                  <a:pt x="12407900" y="516916"/>
                </a:lnTo>
                <a:lnTo>
                  <a:pt x="12407900" y="7137400"/>
                </a:lnTo>
                <a:lnTo>
                  <a:pt x="0" y="7137400"/>
                </a:lnTo>
                <a:lnTo>
                  <a:pt x="0" y="528784"/>
                </a:lnTo>
                <a:lnTo>
                  <a:pt x="34696" y="496355"/>
                </a:lnTo>
                <a:cubicBezTo>
                  <a:pt x="190692" y="356990"/>
                  <a:pt x="354945" y="222777"/>
                  <a:pt x="527063" y="94059"/>
                </a:cubicBezTo>
                <a:close/>
              </a:path>
            </a:pathLst>
          </a:custGeom>
          <a:noFill/>
          <a:ln w="6350">
            <a:solidFill>
              <a:schemeClr val="tx1">
                <a:alpha val="20000"/>
              </a:schemeClr>
            </a:solidFill>
            <a:miter lim="400000"/>
          </a:ln>
        </p:spPr>
        <p:txBody>
          <a:bodyPr wrap="square" lIns="38100" tIns="38100" rIns="38100" bIns="38100" anchor="ctr">
            <a:noAutofit/>
          </a:bodyPr>
          <a:lstStyle/>
          <a:p>
            <a:pPr>
              <a:defRPr>
                <a:effectLst>
                  <a:outerShdw blurRad="38100" dist="12700" dir="5400000" rotWithShape="0">
                    <a:srgbClr val="000000">
                      <a:alpha val="50000"/>
                    </a:srgbClr>
                  </a:outerShdw>
                </a:effectLst>
              </a:defRPr>
            </a:pPr>
            <a:endParaRPr dirty="0"/>
          </a:p>
        </p:txBody>
      </p:sp>
      <p:sp>
        <p:nvSpPr>
          <p:cNvPr id="7" name="Freeform 6"/>
          <p:cNvSpPr/>
          <p:nvPr userDrawn="1"/>
        </p:nvSpPr>
        <p:spPr>
          <a:xfrm>
            <a:off x="-114300" y="-139700"/>
            <a:ext cx="12407900" cy="7137400"/>
          </a:xfrm>
          <a:custGeom>
            <a:avLst/>
            <a:gdLst>
              <a:gd name="connsiteX0" fmla="*/ 1272925 w 12407900"/>
              <a:gd name="connsiteY0" fmla="*/ 0 h 7137400"/>
              <a:gd name="connsiteX1" fmla="*/ 10937726 w 12407900"/>
              <a:gd name="connsiteY1" fmla="*/ 0 h 7137400"/>
              <a:gd name="connsiteX2" fmla="*/ 10963608 w 12407900"/>
              <a:gd name="connsiteY2" fmla="*/ 14979 h 7137400"/>
              <a:gd name="connsiteX3" fmla="*/ 12322394 w 12407900"/>
              <a:gd name="connsiteY3" fmla="*/ 1369901 h 7137400"/>
              <a:gd name="connsiteX4" fmla="*/ 12407900 w 12407900"/>
              <a:gd name="connsiteY4" fmla="*/ 1534095 h 7137400"/>
              <a:gd name="connsiteX5" fmla="*/ 12407900 w 12407900"/>
              <a:gd name="connsiteY5" fmla="*/ 5377854 h 7137400"/>
              <a:gd name="connsiteX6" fmla="*/ 12378438 w 12407900"/>
              <a:gd name="connsiteY6" fmla="*/ 5451150 h 7137400"/>
              <a:gd name="connsiteX7" fmla="*/ 11169762 w 12407900"/>
              <a:gd name="connsiteY7" fmla="*/ 7126105 h 7137400"/>
              <a:gd name="connsiteX8" fmla="*/ 11156476 w 12407900"/>
              <a:gd name="connsiteY8" fmla="*/ 7137400 h 7137400"/>
              <a:gd name="connsiteX9" fmla="*/ 1914992 w 12407900"/>
              <a:gd name="connsiteY9" fmla="*/ 7137400 h 7137400"/>
              <a:gd name="connsiteX10" fmla="*/ 1859553 w 12407900"/>
              <a:gd name="connsiteY10" fmla="*/ 7096884 h 7137400"/>
              <a:gd name="connsiteX11" fmla="*/ 11346 w 12407900"/>
              <a:gd name="connsiteY11" fmla="*/ 4439115 h 7137400"/>
              <a:gd name="connsiteX12" fmla="*/ 0 w 12407900"/>
              <a:gd name="connsiteY12" fmla="*/ 4392155 h 7137400"/>
              <a:gd name="connsiteX13" fmla="*/ 0 w 12407900"/>
              <a:gd name="connsiteY13" fmla="*/ 2026681 h 7137400"/>
              <a:gd name="connsiteX14" fmla="*/ 2778 w 12407900"/>
              <a:gd name="connsiteY14" fmla="*/ 2015010 h 7137400"/>
              <a:gd name="connsiteX15" fmla="*/ 1245599 w 12407900"/>
              <a:gd name="connsiteY15" fmla="*/ 22791 h 713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407900" h="7137400">
                <a:moveTo>
                  <a:pt x="1272925" y="0"/>
                </a:moveTo>
                <a:lnTo>
                  <a:pt x="10937726" y="0"/>
                </a:lnTo>
                <a:lnTo>
                  <a:pt x="10963608" y="14979"/>
                </a:lnTo>
                <a:cubicBezTo>
                  <a:pt x="11553437" y="376200"/>
                  <a:pt x="12011461" y="821317"/>
                  <a:pt x="12322394" y="1369901"/>
                </a:cubicBezTo>
                <a:lnTo>
                  <a:pt x="12407900" y="1534095"/>
                </a:lnTo>
                <a:lnTo>
                  <a:pt x="12407900" y="5377854"/>
                </a:lnTo>
                <a:lnTo>
                  <a:pt x="12378438" y="5451150"/>
                </a:lnTo>
                <a:cubicBezTo>
                  <a:pt x="12103005" y="6086896"/>
                  <a:pt x="11696132" y="6653946"/>
                  <a:pt x="11169762" y="7126105"/>
                </a:cubicBezTo>
                <a:lnTo>
                  <a:pt x="11156476" y="7137400"/>
                </a:lnTo>
                <a:lnTo>
                  <a:pt x="1914992" y="7137400"/>
                </a:lnTo>
                <a:lnTo>
                  <a:pt x="1859553" y="7096884"/>
                </a:lnTo>
                <a:cubicBezTo>
                  <a:pt x="941226" y="6394410"/>
                  <a:pt x="294190" y="5483064"/>
                  <a:pt x="11346" y="4439115"/>
                </a:cubicBezTo>
                <a:lnTo>
                  <a:pt x="0" y="4392155"/>
                </a:lnTo>
                <a:lnTo>
                  <a:pt x="0" y="2026681"/>
                </a:lnTo>
                <a:lnTo>
                  <a:pt x="2778" y="2015010"/>
                </a:lnTo>
                <a:cubicBezTo>
                  <a:pt x="214624" y="1236503"/>
                  <a:pt x="640538" y="559617"/>
                  <a:pt x="1245599" y="22791"/>
                </a:cubicBezTo>
                <a:close/>
              </a:path>
            </a:pathLst>
          </a:custGeom>
          <a:noFill/>
          <a:ln w="6350">
            <a:solidFill>
              <a:schemeClr val="tx1">
                <a:alpha val="20000"/>
              </a:schemeClr>
            </a:solidFill>
            <a:miter lim="400000"/>
          </a:ln>
        </p:spPr>
        <p:txBody>
          <a:bodyPr wrap="square" lIns="38100" tIns="38100" rIns="38100" bIns="38100" anchor="ctr">
            <a:noAutofit/>
          </a:bodyPr>
          <a:lstStyle/>
          <a:p>
            <a:pPr>
              <a:defRPr>
                <a:effectLst>
                  <a:outerShdw blurRad="38100" dist="12700" dir="5400000" rotWithShape="0">
                    <a:srgbClr val="000000">
                      <a:alpha val="50000"/>
                    </a:srgbClr>
                  </a:outerShdw>
                </a:effectLst>
              </a:defRPr>
            </a:pP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
        <p:nvSpPr>
          <p:cNvPr id="5" name="Title 9"/>
          <p:cNvSpPr>
            <a:spLocks noGrp="1"/>
          </p:cNvSpPr>
          <p:nvPr>
            <p:ph type="title"/>
          </p:nvPr>
        </p:nvSpPr>
        <p:spPr>
          <a:xfrm>
            <a:off x="1724526" y="459392"/>
            <a:ext cx="3891083" cy="2358197"/>
          </a:xfrm>
        </p:spPr>
        <p:txBody>
          <a:bodyPr anchor="t">
            <a:normAutofit/>
          </a:bodyPr>
          <a:lstStyle>
            <a:lvl1pPr>
              <a:defRPr sz="3800" b="1" i="0">
                <a:latin typeface="Source Sans Pro" charset="0"/>
                <a:ea typeface="Source Sans Pro" charset="0"/>
                <a:cs typeface="Source Sans Pro" charset="0"/>
              </a:defRPr>
            </a:lvl1pPr>
          </a:lstStyle>
          <a:p>
            <a:r>
              <a:rPr lang="en-US"/>
              <a:t>Click to edit Master title style</a:t>
            </a:r>
          </a:p>
        </p:txBody>
      </p:sp>
      <p:sp>
        <p:nvSpPr>
          <p:cNvPr id="20" name="Freeform 19"/>
          <p:cNvSpPr/>
          <p:nvPr/>
        </p:nvSpPr>
        <p:spPr>
          <a:xfrm>
            <a:off x="4406843" y="-188551"/>
            <a:ext cx="8008309" cy="3617550"/>
          </a:xfrm>
          <a:custGeom>
            <a:avLst/>
            <a:gdLst>
              <a:gd name="connsiteX0" fmla="*/ 0 w 8008309"/>
              <a:gd name="connsiteY0" fmla="*/ 0 h 3617550"/>
              <a:gd name="connsiteX1" fmla="*/ 8008309 w 8008309"/>
              <a:gd name="connsiteY1" fmla="*/ 0 h 3617550"/>
              <a:gd name="connsiteX2" fmla="*/ 8008309 w 8008309"/>
              <a:gd name="connsiteY2" fmla="*/ 904171 h 3617550"/>
              <a:gd name="connsiteX3" fmla="*/ 7633551 w 8008309"/>
              <a:gd name="connsiteY3" fmla="*/ 1084512 h 3617550"/>
              <a:gd name="connsiteX4" fmla="*/ 6524351 w 8008309"/>
              <a:gd name="connsiteY4" fmla="*/ 1522592 h 3617550"/>
              <a:gd name="connsiteX5" fmla="*/ 3262608 w 8008309"/>
              <a:gd name="connsiteY5" fmla="*/ 1918111 h 3617550"/>
              <a:gd name="connsiteX6" fmla="*/ 1184058 w 8008309"/>
              <a:gd name="connsiteY6" fmla="*/ 3617550 h 3617550"/>
              <a:gd name="connsiteX7" fmla="*/ 1196220 w 8008309"/>
              <a:gd name="connsiteY7" fmla="*/ 1333394 h 3617550"/>
              <a:gd name="connsiteX8" fmla="*/ 29234 w 8008309"/>
              <a:gd name="connsiteY8" fmla="*/ 51023 h 36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08309" h="3617550">
                <a:moveTo>
                  <a:pt x="0" y="0"/>
                </a:moveTo>
                <a:lnTo>
                  <a:pt x="8008309" y="0"/>
                </a:lnTo>
                <a:lnTo>
                  <a:pt x="8008309" y="904171"/>
                </a:lnTo>
                <a:lnTo>
                  <a:pt x="7633551" y="1084512"/>
                </a:lnTo>
                <a:cubicBezTo>
                  <a:pt x="7281221" y="1243644"/>
                  <a:pt x="6910423" y="1390613"/>
                  <a:pt x="6524351" y="1522592"/>
                </a:cubicBezTo>
                <a:cubicBezTo>
                  <a:pt x="5356217" y="1922288"/>
                  <a:pt x="4302173" y="2069302"/>
                  <a:pt x="3262608" y="1918111"/>
                </a:cubicBezTo>
                <a:cubicBezTo>
                  <a:pt x="2874003" y="1861310"/>
                  <a:pt x="1184058" y="3617550"/>
                  <a:pt x="1184058" y="3617550"/>
                </a:cubicBezTo>
                <a:cubicBezTo>
                  <a:pt x="1184058" y="3617550"/>
                  <a:pt x="1513012" y="1544310"/>
                  <a:pt x="1196220" y="1333394"/>
                </a:cubicBezTo>
                <a:cubicBezTo>
                  <a:pt x="802257" y="1072151"/>
                  <a:pt x="316427" y="528521"/>
                  <a:pt x="29234" y="51023"/>
                </a:cubicBezTo>
                <a:close/>
              </a:path>
            </a:pathLst>
          </a:custGeom>
          <a:noFill/>
          <a:ln w="6350">
            <a:solidFill>
              <a:schemeClr val="tx1">
                <a:alpha val="15000"/>
              </a:schemeClr>
            </a:solidFill>
            <a:miter lim="400000"/>
          </a:ln>
        </p:spPr>
        <p:txBody>
          <a:bodyPr wrap="square" lIns="38100" tIns="38100" rIns="38100" bIns="38100" anchor="ctr">
            <a:noAutofit/>
          </a:bodyPr>
          <a:lstStyle/>
          <a:p>
            <a:pPr>
              <a:defRPr>
                <a:effectLst>
                  <a:outerShdw blurRad="38100" dist="12700" dir="5400000" rotWithShape="0">
                    <a:srgbClr val="000000">
                      <a:alpha val="50000"/>
                    </a:srgbClr>
                  </a:outerShdw>
                </a:effectLst>
              </a:defRPr>
            </a:pPr>
            <a:endParaRPr dirty="0"/>
          </a:p>
        </p:txBody>
      </p:sp>
      <p:sp>
        <p:nvSpPr>
          <p:cNvPr id="18" name="Freeform 17"/>
          <p:cNvSpPr/>
          <p:nvPr/>
        </p:nvSpPr>
        <p:spPr>
          <a:xfrm>
            <a:off x="5172752" y="-188551"/>
            <a:ext cx="6886392" cy="2835751"/>
          </a:xfrm>
          <a:custGeom>
            <a:avLst/>
            <a:gdLst>
              <a:gd name="connsiteX0" fmla="*/ 0 w 6886392"/>
              <a:gd name="connsiteY0" fmla="*/ 0 h 2835751"/>
              <a:gd name="connsiteX1" fmla="*/ 6886392 w 6886392"/>
              <a:gd name="connsiteY1" fmla="*/ 0 h 2835751"/>
              <a:gd name="connsiteX2" fmla="*/ 6794698 w 6886392"/>
              <a:gd name="connsiteY2" fmla="*/ 109726 h 2835751"/>
              <a:gd name="connsiteX3" fmla="*/ 4190036 w 6886392"/>
              <a:gd name="connsiteY3" fmla="*/ 1611473 h 2835751"/>
              <a:gd name="connsiteX4" fmla="*/ 2115572 w 6886392"/>
              <a:gd name="connsiteY4" fmla="*/ 1762712 h 2835751"/>
              <a:gd name="connsiteX5" fmla="*/ 745244 w 6886392"/>
              <a:gd name="connsiteY5" fmla="*/ 2835751 h 2835751"/>
              <a:gd name="connsiteX6" fmla="*/ 829157 w 6886392"/>
              <a:gd name="connsiteY6" fmla="*/ 1294088 h 2835751"/>
              <a:gd name="connsiteX7" fmla="*/ 16300 w 6886392"/>
              <a:gd name="connsiteY7" fmla="*/ 82006 h 283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86392" h="2835751">
                <a:moveTo>
                  <a:pt x="0" y="0"/>
                </a:moveTo>
                <a:lnTo>
                  <a:pt x="6886392" y="0"/>
                </a:lnTo>
                <a:lnTo>
                  <a:pt x="6794698" y="109726"/>
                </a:lnTo>
                <a:cubicBezTo>
                  <a:pt x="6240206" y="716959"/>
                  <a:pt x="5307874" y="1272100"/>
                  <a:pt x="4190036" y="1611473"/>
                </a:cubicBezTo>
                <a:cubicBezTo>
                  <a:pt x="3438107" y="1839416"/>
                  <a:pt x="2767536" y="1901755"/>
                  <a:pt x="2115572" y="1762712"/>
                </a:cubicBezTo>
                <a:cubicBezTo>
                  <a:pt x="1872591" y="1709860"/>
                  <a:pt x="745244" y="2835751"/>
                  <a:pt x="745244" y="2835751"/>
                </a:cubicBezTo>
                <a:cubicBezTo>
                  <a:pt x="745244" y="2835751"/>
                  <a:pt x="1022156" y="1448037"/>
                  <a:pt x="829157" y="1294088"/>
                </a:cubicBezTo>
                <a:cubicBezTo>
                  <a:pt x="509195" y="1040396"/>
                  <a:pt x="101307" y="442487"/>
                  <a:pt x="16300" y="82006"/>
                </a:cubicBezTo>
                <a:close/>
              </a:path>
            </a:pathLst>
          </a:custGeom>
          <a:noFill/>
          <a:ln w="6350">
            <a:solidFill>
              <a:schemeClr val="tx1">
                <a:alpha val="15000"/>
              </a:schemeClr>
            </a:solidFill>
            <a:miter lim="400000"/>
          </a:ln>
        </p:spPr>
        <p:txBody>
          <a:bodyPr wrap="square" lIns="38100" tIns="38100" rIns="38100" bIns="38100" anchor="ctr">
            <a:noAutofit/>
          </a:bodyPr>
          <a:lstStyle/>
          <a:p>
            <a:pPr>
              <a:defRPr>
                <a:effectLst>
                  <a:outerShdw blurRad="38100" dist="12700" dir="5400000" rotWithShape="0">
                    <a:srgbClr val="000000">
                      <a:alpha val="50000"/>
                    </a:srgbClr>
                  </a:outerShdw>
                </a:effectLst>
              </a:defRPr>
            </a:pPr>
            <a:endParaRPr dirty="0"/>
          </a:p>
        </p:txBody>
      </p:sp>
      <p:sp>
        <p:nvSpPr>
          <p:cNvPr id="17" name="Picture Placeholder 16"/>
          <p:cNvSpPr>
            <a:spLocks noGrp="1"/>
          </p:cNvSpPr>
          <p:nvPr>
            <p:ph type="pic" sz="quarter" idx="12"/>
          </p:nvPr>
        </p:nvSpPr>
        <p:spPr>
          <a:xfrm>
            <a:off x="5764461" y="0"/>
            <a:ext cx="4628066" cy="2127686"/>
          </a:xfrm>
          <a:custGeom>
            <a:avLst/>
            <a:gdLst>
              <a:gd name="connsiteX0" fmla="*/ 3072 w 4628066"/>
              <a:gd name="connsiteY0" fmla="*/ 0 h 2127686"/>
              <a:gd name="connsiteX1" fmla="*/ 4628066 w 4628066"/>
              <a:gd name="connsiteY1" fmla="*/ 0 h 2127686"/>
              <a:gd name="connsiteX2" fmla="*/ 4587798 w 4628066"/>
              <a:gd name="connsiteY2" fmla="*/ 99408 h 2127686"/>
              <a:gd name="connsiteX3" fmla="*/ 2604738 w 4628066"/>
              <a:gd name="connsiteY3" fmla="*/ 1423066 h 2127686"/>
              <a:gd name="connsiteX4" fmla="*/ 1288748 w 4628066"/>
              <a:gd name="connsiteY4" fmla="*/ 1451349 h 2127686"/>
              <a:gd name="connsiteX5" fmla="*/ 386983 w 4628066"/>
              <a:gd name="connsiteY5" fmla="*/ 2127686 h 2127686"/>
              <a:gd name="connsiteX6" fmla="*/ 490998 w 4628066"/>
              <a:gd name="connsiteY6" fmla="*/ 1091046 h 2127686"/>
              <a:gd name="connsiteX7" fmla="*/ 16975 w 4628066"/>
              <a:gd name="connsiteY7" fmla="*/ 244659 h 2127686"/>
              <a:gd name="connsiteX8" fmla="*/ 0 w 4628066"/>
              <a:gd name="connsiteY8" fmla="*/ 73494 h 212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8066" h="2127686">
                <a:moveTo>
                  <a:pt x="3072" y="0"/>
                </a:moveTo>
                <a:lnTo>
                  <a:pt x="4628066" y="0"/>
                </a:lnTo>
                <a:lnTo>
                  <a:pt x="4587798" y="99408"/>
                </a:lnTo>
                <a:cubicBezTo>
                  <a:pt x="4323126" y="647299"/>
                  <a:pt x="3561488" y="1169966"/>
                  <a:pt x="2604738" y="1423066"/>
                </a:cubicBezTo>
                <a:cubicBezTo>
                  <a:pt x="2122926" y="1549901"/>
                  <a:pt x="1696329" y="1568874"/>
                  <a:pt x="1288748" y="1451349"/>
                </a:cubicBezTo>
                <a:cubicBezTo>
                  <a:pt x="1136163" y="1408134"/>
                  <a:pt x="386983" y="2127686"/>
                  <a:pt x="386983" y="2127686"/>
                </a:cubicBezTo>
                <a:cubicBezTo>
                  <a:pt x="386983" y="2127686"/>
                  <a:pt x="608300" y="1201719"/>
                  <a:pt x="490998" y="1091046"/>
                </a:cubicBezTo>
                <a:cubicBezTo>
                  <a:pt x="296486" y="908699"/>
                  <a:pt x="58902" y="490248"/>
                  <a:pt x="16975" y="244659"/>
                </a:cubicBezTo>
                <a:cubicBezTo>
                  <a:pt x="7195" y="187543"/>
                  <a:pt x="1591" y="130417"/>
                  <a:pt x="0" y="73494"/>
                </a:cubicBezTo>
                <a:close/>
              </a:path>
            </a:pathLst>
          </a:custGeom>
          <a:gradFill>
            <a:gsLst>
              <a:gs pos="0">
                <a:schemeClr val="tx1">
                  <a:alpha val="20000"/>
                </a:schemeClr>
              </a:gs>
              <a:gs pos="98000">
                <a:schemeClr val="tx1">
                  <a:alpha val="5000"/>
                </a:schemeClr>
              </a:gs>
            </a:gsLst>
            <a:lin ang="5400000" scaled="1"/>
          </a:gradFill>
          <a:ln>
            <a:noFill/>
          </a:ln>
        </p:spPr>
        <p:txBody>
          <a:bodyPr wrap="square" anchor="ctr">
            <a:noAutofit/>
          </a:bodyPr>
          <a:lstStyle>
            <a:lvl1pPr algn="ctr">
              <a:defRPr sz="1200">
                <a:solidFill>
                  <a:schemeClr val="tx1"/>
                </a:solidFill>
              </a:defRPr>
            </a:lvl1p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CCFF">
            <a:alpha val="5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24526" y="365125"/>
            <a:ext cx="9629274" cy="1325563"/>
          </a:xfrm>
          <a:prstGeom prst="rect">
            <a:avLst/>
          </a:prstGeom>
        </p:spPr>
        <p:txBody>
          <a:bodyPr vert="horz" lIns="0" tIns="45720" rIns="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724526" y="1825625"/>
            <a:ext cx="9629274" cy="4351338"/>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p:nvPr userDrawn="1"/>
        </p:nvCxnSpPr>
        <p:spPr>
          <a:xfrm>
            <a:off x="11711748" y="612559"/>
            <a:ext cx="0" cy="3975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Freeform 23"/>
          <p:cNvSpPr/>
          <p:nvPr userDrawn="1"/>
        </p:nvSpPr>
        <p:spPr>
          <a:xfrm rot="2700000" flipH="1">
            <a:off x="11643696" y="6371446"/>
            <a:ext cx="133017" cy="133017"/>
          </a:xfrm>
          <a:custGeom>
            <a:avLst/>
            <a:gdLst>
              <a:gd name="connsiteX0" fmla="*/ 216347 w 216347"/>
              <a:gd name="connsiteY0" fmla="*/ 347 h 216347"/>
              <a:gd name="connsiteX1" fmla="*/ 216000 w 216347"/>
              <a:gd name="connsiteY1" fmla="*/ 347 h 216347"/>
              <a:gd name="connsiteX2" fmla="*/ 216000 w 216347"/>
              <a:gd name="connsiteY2" fmla="*/ 0 h 216347"/>
              <a:gd name="connsiteX3" fmla="*/ 0 w 216347"/>
              <a:gd name="connsiteY3" fmla="*/ 0 h 216347"/>
              <a:gd name="connsiteX4" fmla="*/ 0 w 216347"/>
              <a:gd name="connsiteY4" fmla="*/ 28800 h 216347"/>
              <a:gd name="connsiteX5" fmla="*/ 187546 w 216347"/>
              <a:gd name="connsiteY5" fmla="*/ 28800 h 216347"/>
              <a:gd name="connsiteX6" fmla="*/ 187547 w 216347"/>
              <a:gd name="connsiteY6" fmla="*/ 216347 h 216347"/>
              <a:gd name="connsiteX7" fmla="*/ 216347 w 216347"/>
              <a:gd name="connsiteY7" fmla="*/ 216347 h 216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347" h="216347">
                <a:moveTo>
                  <a:pt x="216347" y="347"/>
                </a:moveTo>
                <a:lnTo>
                  <a:pt x="216000" y="347"/>
                </a:lnTo>
                <a:lnTo>
                  <a:pt x="216000" y="0"/>
                </a:lnTo>
                <a:lnTo>
                  <a:pt x="0" y="0"/>
                </a:lnTo>
                <a:lnTo>
                  <a:pt x="0" y="28800"/>
                </a:lnTo>
                <a:lnTo>
                  <a:pt x="187546" y="28800"/>
                </a:lnTo>
                <a:lnTo>
                  <a:pt x="187547" y="216347"/>
                </a:lnTo>
                <a:lnTo>
                  <a:pt x="216347" y="216347"/>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5253748"/>
      </p:ext>
    </p:extLst>
  </p:cSld>
  <p:clrMap bg1="dk1" tx1="lt1" bg2="dk2" tx2="lt2" accent1="accent1" accent2="accent2" accent3="accent3" accent4="accent4" accent5="accent5" accent6="accent6" hlink="hlink" folHlink="folHlink"/>
  <p:sldLayoutIdLst>
    <p:sldLayoutId id="2147483649" r:id="rId1"/>
    <p:sldLayoutId id="2147483651" r:id="rId2"/>
    <p:sldLayoutId id="2147483682" r:id="rId3"/>
    <p:sldLayoutId id="2147483652" r:id="rId4"/>
    <p:sldLayoutId id="2147483650" r:id="rId5"/>
    <p:sldLayoutId id="2147483654" r:id="rId6"/>
    <p:sldLayoutId id="2147483655" r:id="rId7"/>
    <p:sldLayoutId id="2147483656" r:id="rId8"/>
    <p:sldLayoutId id="2147483658" r:id="rId9"/>
    <p:sldLayoutId id="2147483657"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83" r:id="rId19"/>
    <p:sldLayoutId id="2147483684" r:id="rId20"/>
    <p:sldLayoutId id="2147483687" r:id="rId2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9.xml"/><Relationship Id="rId6" Type="http://schemas.openxmlformats.org/officeDocument/2006/relationships/image" Target="../media/image9.png"/><Relationship Id="rId11" Type="http://schemas.openxmlformats.org/officeDocument/2006/relationships/image" Target="../media/image2.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4.jpeg"/><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9" name="Straight Connector 8"/>
          <p:cNvCxnSpPr/>
          <p:nvPr/>
        </p:nvCxnSpPr>
        <p:spPr>
          <a:xfrm>
            <a:off x="7723295" y="3159208"/>
            <a:ext cx="1197987" cy="0"/>
          </a:xfrm>
          <a:prstGeom prst="line">
            <a:avLst/>
          </a:prstGeom>
          <a:ln w="25400">
            <a:gradFill>
              <a:gsLst>
                <a:gs pos="0">
                  <a:schemeClr val="bg2"/>
                </a:gs>
                <a:gs pos="99000">
                  <a:schemeClr val="tx2"/>
                </a:gs>
              </a:gsLst>
              <a:lin ang="0" scaled="0"/>
            </a:gra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096000" y="3429000"/>
            <a:ext cx="5828759" cy="523220"/>
          </a:xfrm>
          <a:prstGeom prst="rect">
            <a:avLst/>
          </a:prstGeom>
          <a:noFill/>
        </p:spPr>
        <p:txBody>
          <a:bodyPr wrap="square" lIns="0" rIns="0" rtlCol="0">
            <a:spAutoFit/>
          </a:bodyPr>
          <a:lstStyle/>
          <a:p>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Cyber Security - MSRS Corporation</a:t>
            </a:r>
          </a:p>
        </p:txBody>
      </p:sp>
      <p:sp>
        <p:nvSpPr>
          <p:cNvPr id="2" name="AutoShape 2" descr="blob:https://web.whatsapp.com/97c9662b-aab8-4360-87ed-03c5bed1179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blob:https://web.whatsapp.com/97c9662b-aab8-4360-87ed-03c5bed1179b"/>
          <p:cNvSpPr>
            <a:spLocks noChangeAspect="1" noChangeArrowheads="1"/>
          </p:cNvSpPr>
          <p:nvPr/>
        </p:nvSpPr>
        <p:spPr bwMode="auto">
          <a:xfrm>
            <a:off x="307975" y="7937"/>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5" name="Rectangle 14"/>
          <p:cNvSpPr/>
          <p:nvPr/>
        </p:nvSpPr>
        <p:spPr>
          <a:xfrm>
            <a:off x="1155436" y="4167159"/>
            <a:ext cx="6038962" cy="369332"/>
          </a:xfrm>
          <a:prstGeom prst="rect">
            <a:avLst/>
          </a:prstGeom>
        </p:spPr>
        <p:txBody>
          <a:bodyPr wrap="square">
            <a:spAutoFit/>
          </a:bodyPr>
          <a:lstStyle/>
          <a:p>
            <a:endParaRPr lang="en-US" dirty="0"/>
          </a:p>
        </p:txBody>
      </p:sp>
      <p:sp>
        <p:nvSpPr>
          <p:cNvPr id="5" name="AutoShape 4" descr="blob:https://web.whatsapp.com/ffdb0740-c0f9-43cf-a2ad-8b85fdc3e1c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2" name="Picture 2" descr="C:\Program Files (x86)\Microsoft Office\MEDIA\CAGCAT10\j0233018.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95" y="-76257"/>
            <a:ext cx="5694789" cy="638439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05903EBB-E8E3-B88B-9B60-4C67D7D1AE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65" y="6357882"/>
            <a:ext cx="813219" cy="492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631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34401" y="788835"/>
            <a:ext cx="5577505" cy="1384995"/>
          </a:xfrm>
          <a:prstGeom prst="rect">
            <a:avLst/>
          </a:prstGeom>
        </p:spPr>
        <p:txBody>
          <a:bodyPr wrap="square">
            <a:spAutoFit/>
          </a:bodyPr>
          <a:lstStyle/>
          <a:p>
            <a:r>
              <a:rPr lang="en-US" sz="4800" b="1" dirty="0">
                <a:solidFill>
                  <a:schemeClr val="bg1"/>
                </a:solidFill>
                <a:latin typeface="Calibri" panose="020F0502020204030204" pitchFamily="34" charset="0"/>
                <a:ea typeface="Calibri" panose="020F0502020204030204" pitchFamily="34" charset="0"/>
                <a:cs typeface="Calibri" panose="020F0502020204030204" pitchFamily="34" charset="0"/>
              </a:rPr>
              <a:t>Thank you</a:t>
            </a:r>
          </a:p>
          <a:p>
            <a:endParaRPr lang="en-US" sz="3600" b="1" dirty="0">
              <a:latin typeface="Calibri" panose="020F0502020204030204" pitchFamily="34" charset="0"/>
              <a:ea typeface="Calibri" panose="020F0502020204030204" pitchFamily="34" charset="0"/>
              <a:cs typeface="Calibri" panose="020F0502020204030204" pitchFamily="34" charset="0"/>
            </a:endParaRPr>
          </a:p>
        </p:txBody>
      </p:sp>
      <p:pic>
        <p:nvPicPr>
          <p:cNvPr id="2" name="Picture 2">
            <a:extLst>
              <a:ext uri="{FF2B5EF4-FFF2-40B4-BE49-F238E27FC236}">
                <a16:creationId xmlns:a16="http://schemas.microsoft.com/office/drawing/2014/main" id="{AC3E8251-6922-CE56-C6A2-113F3899EF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1779" y="1708245"/>
            <a:ext cx="2408441" cy="145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614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TextBox 32"/>
          <p:cNvSpPr txBox="1"/>
          <p:nvPr/>
        </p:nvSpPr>
        <p:spPr>
          <a:xfrm>
            <a:off x="276625" y="77528"/>
            <a:ext cx="7100047" cy="646331"/>
          </a:xfrm>
          <a:prstGeom prst="rect">
            <a:avLst/>
          </a:prstGeom>
          <a:noFill/>
        </p:spPr>
        <p:txBody>
          <a:bodyPr wrap="square" lIns="0" rIns="0" rtlCol="0">
            <a:spAutoFit/>
          </a:bodyPr>
          <a:lstStyle/>
          <a:p>
            <a:r>
              <a:rPr lang="en-US" sz="3600" b="1" dirty="0">
                <a:solidFill>
                  <a:schemeClr val="bg1"/>
                </a:solidFill>
                <a:latin typeface="Calibri" panose="020F0502020204030204" pitchFamily="34" charset="0"/>
                <a:ea typeface="Calibri" panose="020F0502020204030204" pitchFamily="34" charset="0"/>
                <a:cs typeface="Calibri" panose="020F0502020204030204" pitchFamily="34" charset="0"/>
              </a:rPr>
              <a:t>Who We Are?</a:t>
            </a:r>
            <a:endParaRPr lang="en-US" sz="36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5" name="Content Placeholder 12"/>
          <p:cNvSpPr txBox="1">
            <a:spLocks/>
          </p:cNvSpPr>
          <p:nvPr/>
        </p:nvSpPr>
        <p:spPr>
          <a:xfrm>
            <a:off x="460374" y="778494"/>
            <a:ext cx="7148072" cy="5524752"/>
          </a:xfrm>
          <a:prstGeom prst="rect">
            <a:avLst/>
          </a:prstGeom>
          <a:noFill/>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800" dirty="0">
                <a:solidFill>
                  <a:schemeClr val="bg1"/>
                </a:solidFill>
                <a:latin typeface="Calibri" panose="020F0502020204030204" pitchFamily="34" charset="0"/>
                <a:ea typeface="Calibri" panose="020F0502020204030204" pitchFamily="34" charset="0"/>
                <a:cs typeface="Calibri" panose="020F0502020204030204" pitchFamily="34" charset="0"/>
              </a:rPr>
              <a:t>MSRS Corp is a premier IT consulting company specializing in Cyber Security Solutions. With a commitment to excellence and innovation, we provide comprehensive services to meet the unique needs of our clients in today's rapidly evolving security risk and geo-compliance and eliminate security blind spots to transform and growth.</a:t>
            </a:r>
          </a:p>
          <a:p>
            <a:pPr>
              <a:buFont typeface="Wingdings" panose="05000000000000000000" pitchFamily="2" charset="2"/>
              <a:buChar char="Ø"/>
            </a:pPr>
            <a:r>
              <a:rPr lang="en-US" sz="1800" dirty="0">
                <a:solidFill>
                  <a:schemeClr val="bg1"/>
                </a:solidFill>
                <a:latin typeface="Calibri" panose="020F0502020204030204" pitchFamily="34" charset="0"/>
                <a:ea typeface="Calibri" panose="020F0502020204030204" pitchFamily="34" charset="0"/>
                <a:cs typeface="Calibri" panose="020F0502020204030204" pitchFamily="34" charset="0"/>
              </a:rPr>
              <a:t>Provide resources to support Architecting &amp; Implementing your requirement in Identity to GRC to Cyber Risk Solutions.</a:t>
            </a:r>
          </a:p>
          <a:p>
            <a:pPr>
              <a:buFont typeface="Wingdings" panose="05000000000000000000" pitchFamily="2" charset="2"/>
              <a:buChar char="Ø"/>
            </a:pPr>
            <a:r>
              <a:rPr lang="en-US" sz="1800" dirty="0">
                <a:solidFill>
                  <a:schemeClr val="bg1"/>
                </a:solidFill>
                <a:latin typeface="Calibri" panose="020F0502020204030204" pitchFamily="34" charset="0"/>
                <a:ea typeface="Calibri" panose="020F0502020204030204" pitchFamily="34" charset="0"/>
                <a:cs typeface="Calibri" panose="020F0502020204030204" pitchFamily="34" charset="0"/>
              </a:rPr>
              <a:t>We focus on service delivery excellence and consistent project execution to become valued partner for our customers, across all cybersecurity needs.</a:t>
            </a:r>
          </a:p>
          <a:p>
            <a:pPr>
              <a:buFont typeface="Wingdings" panose="05000000000000000000" pitchFamily="2" charset="2"/>
              <a:buChar char="Ø"/>
            </a:pPr>
            <a:r>
              <a:rPr lang="en-US" sz="1800" dirty="0">
                <a:solidFill>
                  <a:schemeClr val="bg1"/>
                </a:solidFill>
                <a:latin typeface="Calibri" panose="020F0502020204030204" pitchFamily="34" charset="0"/>
                <a:ea typeface="Calibri" panose="020F0502020204030204" pitchFamily="34" charset="0"/>
                <a:cs typeface="Calibri" panose="020F0502020204030204" pitchFamily="34" charset="0"/>
              </a:rPr>
              <a:t>We deliver quality and value, enabling to focus on core businesses.</a:t>
            </a:r>
          </a:p>
          <a:p>
            <a:pPr>
              <a:buFont typeface="Wingdings" panose="05000000000000000000" pitchFamily="2" charset="2"/>
              <a:buChar char="Ø"/>
            </a:pPr>
            <a:r>
              <a:rPr lang="en-US" sz="1800" dirty="0">
                <a:solidFill>
                  <a:schemeClr val="bg1"/>
                </a:solidFill>
                <a:latin typeface="Calibri" panose="020F0502020204030204" pitchFamily="34" charset="0"/>
                <a:ea typeface="Calibri" panose="020F0502020204030204" pitchFamily="34" charset="0"/>
                <a:cs typeface="Calibri" panose="020F0502020204030204" pitchFamily="34" charset="0"/>
              </a:rPr>
              <a:t>Our resourceful combination of technology expertise, professionalism, and the relentless pursuit of excellence. We always strive to exceed client expectations and partner with our clients to achieve business growth</a:t>
            </a:r>
          </a:p>
          <a:p>
            <a:pPr marL="0" indent="0">
              <a:buNone/>
            </a:pPr>
            <a:endParaRPr lang="en-US" sz="18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endParaRPr lang="en-US" sz="18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18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18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endParaRPr lang="en-US" sz="18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endParaRPr lang="en-US" sz="18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endParaRPr lang="en-US" sz="18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800" dirty="0">
                <a:solidFill>
                  <a:schemeClr val="bg1"/>
                </a:solidFill>
                <a:latin typeface="Calibri" panose="020F0502020204030204" pitchFamily="34" charset="0"/>
                <a:ea typeface="Calibri" panose="020F0502020204030204" pitchFamily="34" charset="0"/>
                <a:cs typeface="Calibri" panose="020F0502020204030204" pitchFamily="34" charset="0"/>
              </a:rPr>
              <a:t> </a:t>
            </a:r>
          </a:p>
        </p:txBody>
      </p:sp>
      <p:pic>
        <p:nvPicPr>
          <p:cNvPr id="4" name="Picture 3"/>
          <p:cNvPicPr>
            <a:picLocks noChangeAspect="1"/>
          </p:cNvPicPr>
          <p:nvPr/>
        </p:nvPicPr>
        <p:blipFill>
          <a:blip r:embed="rId3"/>
          <a:stretch>
            <a:fillRect/>
          </a:stretch>
        </p:blipFill>
        <p:spPr>
          <a:xfrm>
            <a:off x="7883818" y="949463"/>
            <a:ext cx="4269273" cy="5427866"/>
          </a:xfrm>
          <a:prstGeom prst="rect">
            <a:avLst/>
          </a:prstGeom>
        </p:spPr>
      </p:pic>
      <p:pic>
        <p:nvPicPr>
          <p:cNvPr id="2" name="Picture 2">
            <a:extLst>
              <a:ext uri="{FF2B5EF4-FFF2-40B4-BE49-F238E27FC236}">
                <a16:creationId xmlns:a16="http://schemas.microsoft.com/office/drawing/2014/main" id="{D6AF69A4-12DB-401E-A8BE-D7DBA3B714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65" y="6357882"/>
            <a:ext cx="813219" cy="492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576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0630" y="39189"/>
            <a:ext cx="6418734" cy="569262"/>
          </a:xfrm>
        </p:spPr>
        <p:txBody>
          <a:bodyPr>
            <a:noAutofit/>
          </a:bodyPr>
          <a:lstStyle/>
          <a:p>
            <a:r>
              <a:rPr lang="en-US" sz="3600" dirty="0">
                <a:solidFill>
                  <a:srgbClr val="0E2134"/>
                </a:solidFill>
                <a:latin typeface="Calibri" panose="020F0502020204030204" pitchFamily="34" charset="0"/>
                <a:ea typeface="Calibri" panose="020F0502020204030204" pitchFamily="34" charset="0"/>
                <a:cs typeface="Calibri" panose="020F0502020204030204" pitchFamily="34" charset="0"/>
              </a:rPr>
              <a:t>Our Business Philosophy</a:t>
            </a:r>
          </a:p>
        </p:txBody>
      </p:sp>
      <p:sp>
        <p:nvSpPr>
          <p:cNvPr id="10" name="TextBox 9"/>
          <p:cNvSpPr txBox="1"/>
          <p:nvPr/>
        </p:nvSpPr>
        <p:spPr>
          <a:xfrm>
            <a:off x="5141811" y="1794366"/>
            <a:ext cx="2845742" cy="327462"/>
          </a:xfrm>
          <a:prstGeom prst="rect">
            <a:avLst/>
          </a:prstGeom>
          <a:solidFill>
            <a:schemeClr val="tx2"/>
          </a:solidFill>
        </p:spPr>
        <p:txBody>
          <a:bodyPr wrap="square" lIns="0" rIns="0" rtlCol="0">
            <a:spAutoFit/>
          </a:bodyPr>
          <a:lstStyle/>
          <a:p>
            <a:pPr>
              <a:lnSpc>
                <a:spcPct val="120000"/>
              </a:lnSpc>
            </a:pPr>
            <a:endParaRPr lang="en-US" sz="1400" dirty="0">
              <a:solidFill>
                <a:srgbClr val="0E2134"/>
              </a:solidFill>
              <a:latin typeface="Trebuchet MS" panose="020B0603020202020204" pitchFamily="34" charset="0"/>
            </a:endParaRPr>
          </a:p>
        </p:txBody>
      </p:sp>
      <p:pic>
        <p:nvPicPr>
          <p:cNvPr id="5" name="Picture Placeholder 4"/>
          <p:cNvPicPr>
            <a:picLocks noGrp="1" noChangeAspect="1"/>
          </p:cNvPicPr>
          <p:nvPr>
            <p:ph type="pic" sz="quarter" idx="12"/>
          </p:nvPr>
        </p:nvPicPr>
        <p:blipFill>
          <a:blip r:embed="rId2"/>
          <a:srcRect l="5490" r="5490"/>
          <a:stretch>
            <a:fillRect/>
          </a:stretch>
        </p:blipFill>
        <p:spPr>
          <a:xfrm>
            <a:off x="51333" y="816966"/>
            <a:ext cx="4951345" cy="5484355"/>
          </a:xfrm>
          <a:prstGeom prst="rect">
            <a:avLst/>
          </a:prstGeom>
        </p:spPr>
      </p:pic>
      <p:sp>
        <p:nvSpPr>
          <p:cNvPr id="4" name="AutoShape 2" descr="https://demo.santhoshhn.com/wp-content/uploads/2021/10/Our-Vision.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cxnSp>
        <p:nvCxnSpPr>
          <p:cNvPr id="28" name="Straight Connector 27"/>
          <p:cNvCxnSpPr/>
          <p:nvPr/>
        </p:nvCxnSpPr>
        <p:spPr>
          <a:xfrm>
            <a:off x="9193579" y="5080952"/>
            <a:ext cx="479619" cy="0"/>
          </a:xfrm>
          <a:prstGeom prst="line">
            <a:avLst/>
          </a:prstGeom>
          <a:ln w="25400">
            <a:gradFill>
              <a:gsLst>
                <a:gs pos="0">
                  <a:schemeClr val="bg2"/>
                </a:gs>
                <a:gs pos="99000">
                  <a:schemeClr val="tx2"/>
                </a:gs>
              </a:gsLst>
              <a:lin ang="0" scaled="0"/>
            </a:gradFill>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5090320" y="792103"/>
            <a:ext cx="2938048" cy="2636897"/>
          </a:xfrm>
          <a:prstGeom prst="roundRect">
            <a:avLst/>
          </a:prstGeom>
          <a:solidFill>
            <a:srgbClr val="00B0F0"/>
          </a:solidFill>
          <a:ln>
            <a:solidFill>
              <a:srgbClr val="DA45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endParaRPr lang="en-US" sz="1400" dirty="0">
              <a:solidFill>
                <a:srgbClr val="0E2134"/>
              </a:solidFill>
              <a:latin typeface="Calibri" panose="020F0502020204030204" pitchFamily="34" charset="0"/>
              <a:ea typeface="Calibri" panose="020F0502020204030204" pitchFamily="34" charset="0"/>
              <a:cs typeface="Calibri" panose="020F0502020204030204" pitchFamily="34" charset="0"/>
            </a:endParaRPr>
          </a:p>
          <a:p>
            <a:pPr>
              <a:lnSpc>
                <a:spcPct val="120000"/>
              </a:lnSpc>
            </a:pPr>
            <a:r>
              <a:rPr lang="en-US" sz="1400" dirty="0">
                <a:solidFill>
                  <a:srgbClr val="0E2134"/>
                </a:solidFill>
                <a:latin typeface="Calibri" panose="020F0502020204030204" pitchFamily="34" charset="0"/>
                <a:ea typeface="Calibri" panose="020F0502020204030204" pitchFamily="34" charset="0"/>
                <a:cs typeface="Calibri" panose="020F0502020204030204" pitchFamily="34" charset="0"/>
              </a:rPr>
              <a:t>Our mission is to provide resources to support end-to-end security solutions with cutting-edge IAM solutions, enabling them to secure the environment, streamline operations, and succeed into the future.</a:t>
            </a:r>
          </a:p>
        </p:txBody>
      </p:sp>
      <p:sp>
        <p:nvSpPr>
          <p:cNvPr id="32" name="TextBox 31"/>
          <p:cNvSpPr txBox="1"/>
          <p:nvPr/>
        </p:nvSpPr>
        <p:spPr>
          <a:xfrm>
            <a:off x="5847666" y="922958"/>
            <a:ext cx="862416" cy="707886"/>
          </a:xfrm>
          <a:prstGeom prst="rect">
            <a:avLst/>
          </a:prstGeom>
          <a:noFill/>
        </p:spPr>
        <p:txBody>
          <a:bodyPr wrap="none" lIns="0" rIns="0" rtlCol="0">
            <a:spAutoFit/>
          </a:bodyPr>
          <a:lstStyle/>
          <a:p>
            <a:r>
              <a:rPr lang="en-US" sz="2000" b="1" dirty="0">
                <a:solidFill>
                  <a:srgbClr val="0E2134"/>
                </a:solidFill>
                <a:latin typeface="Trebuchet MS" panose="020B0603020202020204" pitchFamily="34" charset="0"/>
                <a:ea typeface="Open Sans" charset="0"/>
                <a:cs typeface="Open Sans" charset="0"/>
              </a:rPr>
              <a:t>Mission</a:t>
            </a:r>
          </a:p>
          <a:p>
            <a:endParaRPr lang="en-US" sz="2000" b="1" dirty="0">
              <a:solidFill>
                <a:srgbClr val="0E2134"/>
              </a:solidFill>
              <a:latin typeface="Trebuchet MS" panose="020B0603020202020204" pitchFamily="34" charset="0"/>
              <a:ea typeface="Open Sans" charset="0"/>
              <a:cs typeface="Open Sans" charset="0"/>
            </a:endParaRPr>
          </a:p>
        </p:txBody>
      </p:sp>
      <p:cxnSp>
        <p:nvCxnSpPr>
          <p:cNvPr id="33" name="Straight Connector 32"/>
          <p:cNvCxnSpPr/>
          <p:nvPr/>
        </p:nvCxnSpPr>
        <p:spPr>
          <a:xfrm>
            <a:off x="6038910" y="1364350"/>
            <a:ext cx="479619" cy="0"/>
          </a:xfrm>
          <a:prstGeom prst="line">
            <a:avLst/>
          </a:prstGeom>
          <a:ln w="25400">
            <a:gradFill>
              <a:gsLst>
                <a:gs pos="0">
                  <a:schemeClr val="bg2"/>
                </a:gs>
                <a:gs pos="99000">
                  <a:schemeClr val="tx2"/>
                </a:gs>
              </a:gsLst>
              <a:lin ang="0" scaled="0"/>
            </a:gradFill>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8178797" y="783181"/>
            <a:ext cx="3731326" cy="2645819"/>
          </a:xfrm>
          <a:prstGeom prst="roundRect">
            <a:avLst/>
          </a:prstGeom>
          <a:solidFill>
            <a:srgbClr val="00B0F0"/>
          </a:solidFill>
          <a:ln>
            <a:solidFill>
              <a:srgbClr val="DA45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solidFill>
                <a:srgbClr val="0E2134"/>
              </a:solidFill>
              <a:latin typeface="Calibri" panose="020F0502020204030204" pitchFamily="34" charset="0"/>
              <a:ea typeface="Calibri" panose="020F0502020204030204" pitchFamily="34" charset="0"/>
              <a:cs typeface="Calibri" panose="020F0502020204030204" pitchFamily="34" charset="0"/>
            </a:endParaRPr>
          </a:p>
          <a:p>
            <a:endParaRPr lang="en-US" sz="1400" b="1" dirty="0">
              <a:solidFill>
                <a:srgbClr val="0E2134"/>
              </a:solidFill>
              <a:latin typeface="Calibri" panose="020F0502020204030204" pitchFamily="34" charset="0"/>
              <a:ea typeface="Calibri" panose="020F0502020204030204" pitchFamily="34" charset="0"/>
              <a:cs typeface="Calibri" panose="020F0502020204030204" pitchFamily="34" charset="0"/>
            </a:endParaRPr>
          </a:p>
          <a:p>
            <a:r>
              <a:rPr lang="en-US" sz="1400" b="1" dirty="0">
                <a:solidFill>
                  <a:srgbClr val="0E2134"/>
                </a:solidFill>
                <a:latin typeface="Calibri" panose="020F0502020204030204" pitchFamily="34" charset="0"/>
                <a:ea typeface="Calibri" panose="020F0502020204030204" pitchFamily="34" charset="0"/>
                <a:cs typeface="Calibri" panose="020F0502020204030204" pitchFamily="34" charset="0"/>
              </a:rPr>
              <a:t>Ethics</a:t>
            </a:r>
            <a:r>
              <a:rPr lang="en-US" sz="1400" dirty="0">
                <a:solidFill>
                  <a:srgbClr val="0E2134"/>
                </a:solidFill>
                <a:latin typeface="Calibri" panose="020F0502020204030204" pitchFamily="34" charset="0"/>
                <a:ea typeface="Calibri" panose="020F0502020204030204" pitchFamily="34" charset="0"/>
                <a:cs typeface="Calibri" panose="020F0502020204030204" pitchFamily="34" charset="0"/>
              </a:rPr>
              <a:t> – Doing things the right way. Upholding consistent best practices, professional standards, and integrity with everyone we work with.</a:t>
            </a:r>
          </a:p>
          <a:p>
            <a:endParaRPr lang="en-US" sz="1400" dirty="0">
              <a:solidFill>
                <a:srgbClr val="0E2134"/>
              </a:solidFill>
              <a:latin typeface="Calibri" panose="020F0502020204030204" pitchFamily="34" charset="0"/>
              <a:ea typeface="Calibri" panose="020F0502020204030204" pitchFamily="34" charset="0"/>
              <a:cs typeface="Calibri" panose="020F0502020204030204" pitchFamily="34" charset="0"/>
            </a:endParaRPr>
          </a:p>
          <a:p>
            <a:r>
              <a:rPr lang="en-US" sz="1400" b="1" dirty="0">
                <a:solidFill>
                  <a:srgbClr val="0E2134"/>
                </a:solidFill>
                <a:latin typeface="Calibri" panose="020F0502020204030204" pitchFamily="34" charset="0"/>
                <a:ea typeface="Calibri" panose="020F0502020204030204" pitchFamily="34" charset="0"/>
                <a:cs typeface="Calibri" panose="020F0502020204030204" pitchFamily="34" charset="0"/>
              </a:rPr>
              <a:t>Respect</a:t>
            </a:r>
            <a:r>
              <a:rPr lang="en-US" sz="1400" dirty="0">
                <a:solidFill>
                  <a:srgbClr val="0E2134"/>
                </a:solidFill>
                <a:latin typeface="Calibri" panose="020F0502020204030204" pitchFamily="34" charset="0"/>
                <a:ea typeface="Calibri" panose="020F0502020204030204" pitchFamily="34" charset="0"/>
                <a:cs typeface="Calibri" panose="020F0502020204030204" pitchFamily="34" charset="0"/>
              </a:rPr>
              <a:t> – Treating people with respect and maintaining trustworthiness throughout the process.</a:t>
            </a:r>
          </a:p>
        </p:txBody>
      </p:sp>
      <p:sp>
        <p:nvSpPr>
          <p:cNvPr id="35" name="TextBox 34"/>
          <p:cNvSpPr txBox="1"/>
          <p:nvPr/>
        </p:nvSpPr>
        <p:spPr>
          <a:xfrm>
            <a:off x="9433388" y="992519"/>
            <a:ext cx="1418986" cy="1015663"/>
          </a:xfrm>
          <a:prstGeom prst="rect">
            <a:avLst/>
          </a:prstGeom>
          <a:noFill/>
        </p:spPr>
        <p:txBody>
          <a:bodyPr wrap="square" lIns="0" rIns="0" rtlCol="0">
            <a:spAutoFit/>
          </a:bodyPr>
          <a:lstStyle/>
          <a:p>
            <a:r>
              <a:rPr lang="en-US" sz="2000" b="1" dirty="0">
                <a:solidFill>
                  <a:srgbClr val="0E2134"/>
                </a:solidFill>
                <a:latin typeface="Trebuchet MS" panose="020B0603020202020204" pitchFamily="34" charset="0"/>
                <a:ea typeface="Open Sans" charset="0"/>
                <a:cs typeface="Open Sans" charset="0"/>
              </a:rPr>
              <a:t>Values</a:t>
            </a:r>
          </a:p>
          <a:p>
            <a:endParaRPr lang="en-US" sz="2000" b="1" dirty="0">
              <a:solidFill>
                <a:srgbClr val="0E2134"/>
              </a:solidFill>
              <a:latin typeface="Trebuchet MS" panose="020B0603020202020204" pitchFamily="34" charset="0"/>
              <a:ea typeface="Open Sans" charset="0"/>
              <a:cs typeface="Open Sans" charset="0"/>
            </a:endParaRPr>
          </a:p>
          <a:p>
            <a:endParaRPr lang="en-US" sz="2000" b="1" dirty="0">
              <a:solidFill>
                <a:srgbClr val="0E2134"/>
              </a:solidFill>
              <a:latin typeface="Trebuchet MS" panose="020B0603020202020204" pitchFamily="34" charset="0"/>
              <a:ea typeface="Open Sans" charset="0"/>
              <a:cs typeface="Open Sans" charset="0"/>
            </a:endParaRPr>
          </a:p>
        </p:txBody>
      </p:sp>
      <p:cxnSp>
        <p:nvCxnSpPr>
          <p:cNvPr id="37" name="Straight Connector 36"/>
          <p:cNvCxnSpPr/>
          <p:nvPr/>
        </p:nvCxnSpPr>
        <p:spPr>
          <a:xfrm>
            <a:off x="9564841" y="1364350"/>
            <a:ext cx="479619" cy="0"/>
          </a:xfrm>
          <a:prstGeom prst="line">
            <a:avLst/>
          </a:prstGeom>
          <a:ln w="25400">
            <a:gradFill>
              <a:gsLst>
                <a:gs pos="0">
                  <a:schemeClr val="bg2"/>
                </a:gs>
                <a:gs pos="99000">
                  <a:schemeClr val="tx2"/>
                </a:gs>
              </a:gsLst>
              <a:lin ang="0" scaled="0"/>
            </a:gradFill>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5090319" y="3510952"/>
            <a:ext cx="3004933" cy="2636898"/>
          </a:xfrm>
          <a:prstGeom prst="roundRect">
            <a:avLst/>
          </a:prstGeom>
          <a:solidFill>
            <a:srgbClr val="00B0F0"/>
          </a:solidFill>
          <a:ln>
            <a:solidFill>
              <a:srgbClr val="DA45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sz="1400" dirty="0">
                <a:solidFill>
                  <a:srgbClr val="0E2134"/>
                </a:solidFill>
                <a:latin typeface="Calibri" panose="020F0502020204030204" pitchFamily="34" charset="0"/>
                <a:ea typeface="Calibri" panose="020F0502020204030204" pitchFamily="34" charset="0"/>
                <a:cs typeface="Calibri" panose="020F0502020204030204" pitchFamily="34" charset="0"/>
              </a:rPr>
              <a:t>We are building the next generation of Cybersecurity Talent. We strive to exceed client expectations and partner with our clients to achieve business growth..</a:t>
            </a:r>
          </a:p>
          <a:p>
            <a:pPr>
              <a:lnSpc>
                <a:spcPct val="120000"/>
              </a:lnSpc>
            </a:pPr>
            <a:r>
              <a:rPr lang="en-US" sz="1400" dirty="0">
                <a:solidFill>
                  <a:srgbClr val="0E2134"/>
                </a:solidFill>
                <a:latin typeface="Calibri" panose="020F0502020204030204" pitchFamily="34" charset="0"/>
                <a:ea typeface="Calibri" panose="020F0502020204030204" pitchFamily="34" charset="0"/>
                <a:cs typeface="Calibri" panose="020F0502020204030204" pitchFamily="34" charset="0"/>
              </a:rPr>
              <a:t>.</a:t>
            </a:r>
          </a:p>
        </p:txBody>
      </p:sp>
      <p:sp>
        <p:nvSpPr>
          <p:cNvPr id="39" name="TextBox 38"/>
          <p:cNvSpPr txBox="1"/>
          <p:nvPr/>
        </p:nvSpPr>
        <p:spPr>
          <a:xfrm>
            <a:off x="5992846" y="3585199"/>
            <a:ext cx="1174464" cy="707886"/>
          </a:xfrm>
          <a:prstGeom prst="rect">
            <a:avLst/>
          </a:prstGeom>
          <a:noFill/>
        </p:spPr>
        <p:txBody>
          <a:bodyPr wrap="square" lIns="0" rIns="0" rtlCol="0">
            <a:spAutoFit/>
          </a:bodyPr>
          <a:lstStyle/>
          <a:p>
            <a:r>
              <a:rPr lang="en-US" sz="2000" b="1" dirty="0">
                <a:solidFill>
                  <a:srgbClr val="0E2134"/>
                </a:solidFill>
                <a:latin typeface="Trebuchet MS" panose="020B0603020202020204" pitchFamily="34" charset="0"/>
                <a:ea typeface="Open Sans" charset="0"/>
                <a:cs typeface="Open Sans" charset="0"/>
              </a:rPr>
              <a:t>Vision</a:t>
            </a:r>
          </a:p>
          <a:p>
            <a:endParaRPr lang="en-US" sz="2000" b="1" dirty="0">
              <a:solidFill>
                <a:srgbClr val="0E2134"/>
              </a:solidFill>
              <a:latin typeface="Trebuchet MS" panose="020B0603020202020204" pitchFamily="34" charset="0"/>
              <a:ea typeface="Open Sans" charset="0"/>
              <a:cs typeface="Open Sans" charset="0"/>
            </a:endParaRPr>
          </a:p>
        </p:txBody>
      </p:sp>
      <p:cxnSp>
        <p:nvCxnSpPr>
          <p:cNvPr id="41" name="Straight Connector 40"/>
          <p:cNvCxnSpPr/>
          <p:nvPr/>
        </p:nvCxnSpPr>
        <p:spPr>
          <a:xfrm>
            <a:off x="6096000" y="4033866"/>
            <a:ext cx="479619" cy="0"/>
          </a:xfrm>
          <a:prstGeom prst="line">
            <a:avLst/>
          </a:prstGeom>
          <a:ln w="25400">
            <a:gradFill>
              <a:gsLst>
                <a:gs pos="0">
                  <a:schemeClr val="bg2"/>
                </a:gs>
                <a:gs pos="99000">
                  <a:schemeClr val="tx2"/>
                </a:gs>
              </a:gsLst>
              <a:lin ang="0" scaled="0"/>
            </a:gradFill>
          </a:ln>
        </p:spPr>
        <p:style>
          <a:lnRef idx="1">
            <a:schemeClr val="accent1"/>
          </a:lnRef>
          <a:fillRef idx="0">
            <a:schemeClr val="accent1"/>
          </a:fillRef>
          <a:effectRef idx="0">
            <a:schemeClr val="accent1"/>
          </a:effectRef>
          <a:fontRef idx="minor">
            <a:schemeClr val="tx1"/>
          </a:fontRef>
        </p:style>
      </p:cxnSp>
      <p:sp>
        <p:nvSpPr>
          <p:cNvPr id="42" name="Rounded Rectangle 41"/>
          <p:cNvSpPr/>
          <p:nvPr/>
        </p:nvSpPr>
        <p:spPr>
          <a:xfrm>
            <a:off x="8219374" y="3510951"/>
            <a:ext cx="3731325" cy="2636899"/>
          </a:xfrm>
          <a:prstGeom prst="roundRect">
            <a:avLst/>
          </a:prstGeom>
          <a:solidFill>
            <a:srgbClr val="00B0F0"/>
          </a:solidFill>
          <a:ln>
            <a:solidFill>
              <a:srgbClr val="DA45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solidFill>
                <a:srgbClr val="0E2134"/>
              </a:solidFill>
              <a:latin typeface="Calibri" panose="020F0502020204030204" pitchFamily="34" charset="0"/>
              <a:ea typeface="Calibri" panose="020F0502020204030204" pitchFamily="34" charset="0"/>
              <a:cs typeface="Calibri" panose="020F0502020204030204" pitchFamily="34" charset="0"/>
            </a:endParaRPr>
          </a:p>
          <a:p>
            <a:endParaRPr lang="en-US" sz="1400" b="1" dirty="0">
              <a:solidFill>
                <a:srgbClr val="0E2134"/>
              </a:solidFill>
              <a:latin typeface="Calibri" panose="020F0502020204030204" pitchFamily="34" charset="0"/>
              <a:ea typeface="Calibri" panose="020F0502020204030204" pitchFamily="34" charset="0"/>
              <a:cs typeface="Calibri" panose="020F0502020204030204" pitchFamily="34" charset="0"/>
            </a:endParaRPr>
          </a:p>
          <a:p>
            <a:r>
              <a:rPr lang="en-US" sz="1400" b="1" dirty="0">
                <a:solidFill>
                  <a:srgbClr val="0E2134"/>
                </a:solidFill>
                <a:latin typeface="Calibri" panose="020F0502020204030204" pitchFamily="34" charset="0"/>
                <a:ea typeface="Calibri" panose="020F0502020204030204" pitchFamily="34" charset="0"/>
                <a:cs typeface="Calibri" panose="020F0502020204030204" pitchFamily="34" charset="0"/>
              </a:rPr>
              <a:t>Trusted</a:t>
            </a:r>
            <a:r>
              <a:rPr lang="en-US" sz="1400" dirty="0">
                <a:solidFill>
                  <a:srgbClr val="0E2134"/>
                </a:solidFill>
                <a:latin typeface="Calibri" panose="020F0502020204030204" pitchFamily="34" charset="0"/>
                <a:ea typeface="Calibri" panose="020F0502020204030204" pitchFamily="34" charset="0"/>
                <a:cs typeface="Calibri" panose="020F0502020204030204" pitchFamily="34" charset="0"/>
              </a:rPr>
              <a:t> – We focus on service delivery excellence on Cybersecurity.</a:t>
            </a:r>
          </a:p>
          <a:p>
            <a:endParaRPr lang="en-US" sz="1400" dirty="0">
              <a:solidFill>
                <a:srgbClr val="0E2134"/>
              </a:solidFill>
              <a:latin typeface="Calibri" panose="020F0502020204030204" pitchFamily="34" charset="0"/>
              <a:ea typeface="Calibri" panose="020F0502020204030204" pitchFamily="34" charset="0"/>
              <a:cs typeface="Calibri" panose="020F0502020204030204" pitchFamily="34" charset="0"/>
            </a:endParaRPr>
          </a:p>
          <a:p>
            <a:r>
              <a:rPr lang="en-US" sz="1400" b="1" dirty="0">
                <a:solidFill>
                  <a:srgbClr val="0E2134"/>
                </a:solidFill>
                <a:latin typeface="Calibri" panose="020F0502020204030204" pitchFamily="34" charset="0"/>
                <a:ea typeface="Calibri" panose="020F0502020204030204" pitchFamily="34" charset="0"/>
                <a:cs typeface="Calibri" panose="020F0502020204030204" pitchFamily="34" charset="0"/>
              </a:rPr>
              <a:t>Transformative</a:t>
            </a:r>
            <a:r>
              <a:rPr lang="en-US" sz="1400" dirty="0">
                <a:solidFill>
                  <a:srgbClr val="0E2134"/>
                </a:solidFill>
                <a:latin typeface="Calibri" panose="020F0502020204030204" pitchFamily="34" charset="0"/>
                <a:ea typeface="Calibri" panose="020F0502020204030204" pitchFamily="34" charset="0"/>
                <a:cs typeface="Calibri" panose="020F0502020204030204" pitchFamily="34" charset="0"/>
              </a:rPr>
              <a:t> – We go beyond standard in our consulting.</a:t>
            </a:r>
          </a:p>
          <a:p>
            <a:endParaRPr lang="en-US" sz="1400" dirty="0">
              <a:solidFill>
                <a:srgbClr val="0E2134"/>
              </a:solidFill>
              <a:latin typeface="Calibri" panose="020F0502020204030204" pitchFamily="34" charset="0"/>
              <a:ea typeface="Calibri" panose="020F0502020204030204" pitchFamily="34" charset="0"/>
              <a:cs typeface="Calibri" panose="020F0502020204030204" pitchFamily="34" charset="0"/>
            </a:endParaRPr>
          </a:p>
          <a:p>
            <a:r>
              <a:rPr lang="en-US" sz="1400" b="1" dirty="0">
                <a:solidFill>
                  <a:srgbClr val="0E2134"/>
                </a:solidFill>
                <a:latin typeface="Calibri" panose="020F0502020204030204" pitchFamily="34" charset="0"/>
                <a:ea typeface="Calibri" panose="020F0502020204030204" pitchFamily="34" charset="0"/>
                <a:cs typeface="Calibri" panose="020F0502020204030204" pitchFamily="34" charset="0"/>
              </a:rPr>
              <a:t>Secure</a:t>
            </a:r>
            <a:r>
              <a:rPr lang="en-US" sz="1400" dirty="0">
                <a:solidFill>
                  <a:srgbClr val="0E2134"/>
                </a:solidFill>
                <a:latin typeface="Calibri" panose="020F0502020204030204" pitchFamily="34" charset="0"/>
                <a:ea typeface="Calibri" panose="020F0502020204030204" pitchFamily="34" charset="0"/>
                <a:cs typeface="Calibri" panose="020F0502020204030204" pitchFamily="34" charset="0"/>
              </a:rPr>
              <a:t> – Focus on Cybersecurity and are committed to providing  best of breed cybersecurity resources.</a:t>
            </a:r>
          </a:p>
        </p:txBody>
      </p:sp>
      <p:sp>
        <p:nvSpPr>
          <p:cNvPr id="44" name="TextBox 43"/>
          <p:cNvSpPr txBox="1"/>
          <p:nvPr/>
        </p:nvSpPr>
        <p:spPr>
          <a:xfrm>
            <a:off x="9473671" y="3600776"/>
            <a:ext cx="1412412" cy="400110"/>
          </a:xfrm>
          <a:prstGeom prst="rect">
            <a:avLst/>
          </a:prstGeom>
          <a:noFill/>
        </p:spPr>
        <p:txBody>
          <a:bodyPr wrap="square" lIns="0" rIns="0" rtlCol="0">
            <a:spAutoFit/>
          </a:bodyPr>
          <a:lstStyle/>
          <a:p>
            <a:r>
              <a:rPr lang="en-US" sz="2000" b="1" dirty="0">
                <a:solidFill>
                  <a:srgbClr val="0E2134"/>
                </a:solidFill>
                <a:latin typeface="Trebuchet MS" panose="020B0603020202020204" pitchFamily="34" charset="0"/>
                <a:ea typeface="Open Sans" charset="0"/>
                <a:cs typeface="Open Sans" charset="0"/>
              </a:rPr>
              <a:t>Principles</a:t>
            </a:r>
          </a:p>
        </p:txBody>
      </p:sp>
      <p:cxnSp>
        <p:nvCxnSpPr>
          <p:cNvPr id="45" name="Straight Connector 44"/>
          <p:cNvCxnSpPr/>
          <p:nvPr/>
        </p:nvCxnSpPr>
        <p:spPr>
          <a:xfrm>
            <a:off x="9804650" y="4009511"/>
            <a:ext cx="479619" cy="0"/>
          </a:xfrm>
          <a:prstGeom prst="line">
            <a:avLst/>
          </a:prstGeom>
          <a:ln w="25400">
            <a:gradFill>
              <a:gsLst>
                <a:gs pos="0">
                  <a:schemeClr val="bg2"/>
                </a:gs>
                <a:gs pos="99000">
                  <a:schemeClr val="tx2"/>
                </a:gs>
              </a:gsLst>
              <a:lin ang="0" scaled="0"/>
            </a:gra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1F6A9C9-6530-C679-1CC1-8618486D8B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65" y="6357882"/>
            <a:ext cx="813219" cy="492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331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0704" y="72329"/>
            <a:ext cx="9921374" cy="594708"/>
          </a:xfrm>
        </p:spPr>
        <p:txBody>
          <a:bodyPr>
            <a:normAutofit fontScale="90000"/>
          </a:bodyPr>
          <a:lstStyle/>
          <a:p>
            <a:r>
              <a:rPr lang="en-US" sz="4000" dirty="0">
                <a:solidFill>
                  <a:schemeClr val="bg1"/>
                </a:solidFill>
                <a:latin typeface="Calibri" panose="020F0502020204030204" pitchFamily="34" charset="0"/>
                <a:ea typeface="Calibri" panose="020F0502020204030204" pitchFamily="34" charset="0"/>
                <a:cs typeface="Calibri" panose="020F0502020204030204" pitchFamily="34" charset="0"/>
              </a:rPr>
              <a:t>Our Offering Landscape</a:t>
            </a:r>
            <a:endParaRPr lang="en-US"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6" name="Diagram 5"/>
          <p:cNvGraphicFramePr/>
          <p:nvPr>
            <p:extLst>
              <p:ext uri="{D42A27DB-BD31-4B8C-83A1-F6EECF244321}">
                <p14:modId xmlns:p14="http://schemas.microsoft.com/office/powerpoint/2010/main" val="234611308"/>
              </p:ext>
            </p:extLst>
          </p:nvPr>
        </p:nvGraphicFramePr>
        <p:xfrm>
          <a:off x="2826026" y="1608107"/>
          <a:ext cx="5825310" cy="47062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lowchart: Connector 6"/>
          <p:cNvSpPr/>
          <p:nvPr/>
        </p:nvSpPr>
        <p:spPr>
          <a:xfrm>
            <a:off x="5079461" y="3490247"/>
            <a:ext cx="1274264" cy="995317"/>
          </a:xfrm>
          <a:prstGeom prst="flowChartConnector">
            <a:avLst/>
          </a:prstGeom>
          <a:solidFill>
            <a:srgbClr val="00B0F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MSRS</a:t>
            </a:r>
          </a:p>
        </p:txBody>
      </p:sp>
      <p:sp>
        <p:nvSpPr>
          <p:cNvPr id="12" name="Rectangle 11"/>
          <p:cNvSpPr/>
          <p:nvPr/>
        </p:nvSpPr>
        <p:spPr>
          <a:xfrm>
            <a:off x="3557996" y="756747"/>
            <a:ext cx="4223467" cy="430887"/>
          </a:xfrm>
          <a:prstGeom prst="rect">
            <a:avLst/>
          </a:prstGeom>
          <a:solidFill>
            <a:srgbClr val="33CCFF"/>
          </a:solidFill>
          <a:ln>
            <a:solidFill>
              <a:srgbClr val="C00000"/>
            </a:solidFill>
          </a:ln>
        </p:spPr>
        <p:txBody>
          <a:bodyPr wrap="square">
            <a:spAutoFit/>
          </a:bodyPr>
          <a:lstStyle/>
          <a:p>
            <a:pPr algn="ctr"/>
            <a:r>
              <a:rPr lang="en-US" sz="2200" b="1" i="0" dirty="0">
                <a:solidFill>
                  <a:srgbClr val="110729"/>
                </a:solidFill>
                <a:effectLst/>
                <a:latin typeface="Calibri" panose="020F0502020204030204" pitchFamily="34" charset="0"/>
                <a:ea typeface="Calibri" panose="020F0502020204030204" pitchFamily="34" charset="0"/>
                <a:cs typeface="Calibri" panose="020F0502020204030204" pitchFamily="34" charset="0"/>
              </a:rPr>
              <a:t>IT Consulting</a:t>
            </a:r>
          </a:p>
        </p:txBody>
      </p:sp>
      <p:pic>
        <p:nvPicPr>
          <p:cNvPr id="3" name="Picture 2">
            <a:extLst>
              <a:ext uri="{FF2B5EF4-FFF2-40B4-BE49-F238E27FC236}">
                <a16:creationId xmlns:a16="http://schemas.microsoft.com/office/drawing/2014/main" id="{EDB743FA-62EA-B7FE-9488-7823B2C5E0B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765" y="6357882"/>
            <a:ext cx="813219" cy="492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185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118435" y="56010"/>
            <a:ext cx="10548451" cy="679057"/>
          </a:xfrm>
        </p:spPr>
        <p:txBody>
          <a:bodyPr>
            <a:normAutofit/>
          </a:bodyPr>
          <a:lstStyle/>
          <a:p>
            <a:r>
              <a:rPr lang="en-US" sz="3600" dirty="0">
                <a:solidFill>
                  <a:schemeClr val="bg1"/>
                </a:solidFill>
                <a:latin typeface="Calibri" panose="020F0502020204030204" pitchFamily="34" charset="0"/>
                <a:ea typeface="Calibri" panose="020F0502020204030204" pitchFamily="34" charset="0"/>
                <a:cs typeface="Calibri" panose="020F0502020204030204" pitchFamily="34" charset="0"/>
              </a:rPr>
              <a:t>Key Services &amp; Solutions</a:t>
            </a:r>
          </a:p>
        </p:txBody>
      </p:sp>
      <p:sp>
        <p:nvSpPr>
          <p:cNvPr id="11" name="TextBox 10"/>
          <p:cNvSpPr txBox="1"/>
          <p:nvPr/>
        </p:nvSpPr>
        <p:spPr>
          <a:xfrm>
            <a:off x="9236502" y="2577018"/>
            <a:ext cx="2860768" cy="338554"/>
          </a:xfrm>
          <a:prstGeom prst="rect">
            <a:avLst/>
          </a:prstGeom>
          <a:noFill/>
        </p:spPr>
        <p:txBody>
          <a:bodyPr wrap="square" lIns="0" rIns="0" rtlCol="0">
            <a:spAutoFit/>
          </a:bodyPr>
          <a:lstStyle/>
          <a:p>
            <a:r>
              <a:rPr lang="en-US" sz="1600" b="1" dirty="0">
                <a:solidFill>
                  <a:schemeClr val="bg1"/>
                </a:solidFill>
                <a:latin typeface="Calibri" panose="020F0502020204030204" pitchFamily="34" charset="0"/>
                <a:ea typeface="Calibri" panose="020F0502020204030204" pitchFamily="34" charset="0"/>
                <a:cs typeface="Calibri" panose="020F0502020204030204" pitchFamily="34" charset="0"/>
              </a:rPr>
              <a:t>Authentication Solutions:</a:t>
            </a:r>
          </a:p>
        </p:txBody>
      </p:sp>
      <p:sp>
        <p:nvSpPr>
          <p:cNvPr id="12" name="TextBox 11"/>
          <p:cNvSpPr txBox="1"/>
          <p:nvPr/>
        </p:nvSpPr>
        <p:spPr>
          <a:xfrm>
            <a:off x="5472254" y="1122537"/>
            <a:ext cx="2918826" cy="1188018"/>
          </a:xfrm>
          <a:prstGeom prst="rect">
            <a:avLst/>
          </a:prstGeom>
          <a:noFill/>
        </p:spPr>
        <p:txBody>
          <a:bodyPr wrap="square" lIns="0" rIns="0" rtlCol="0">
            <a:spAutoFit/>
          </a:bodyPr>
          <a:lstStyle/>
          <a:p>
            <a:pPr>
              <a:lnSpc>
                <a:spcPct val="120000"/>
              </a:lnSpc>
            </a:pPr>
            <a:r>
              <a:rPr lang="en-US" sz="1000" b="1" dirty="0">
                <a:solidFill>
                  <a:schemeClr val="bg1">
                    <a:alpha val="70000"/>
                  </a:schemeClr>
                </a:solidFill>
                <a:latin typeface="Calibri" panose="020F0502020204030204" pitchFamily="34" charset="0"/>
                <a:ea typeface="Calibri" panose="020F0502020204030204" pitchFamily="34" charset="0"/>
                <a:cs typeface="Calibri" panose="020F0502020204030204" pitchFamily="34" charset="0"/>
              </a:rPr>
              <a:t>Offer expert guidance and strategic consulting services to help organizations develop robust IAM strategies aligned with their business objectives. Our consultants work closely with clients to assess their current IAM infrastructure, identify gaps, and devise tailored solutions to enhance security and efficiency.</a:t>
            </a:r>
          </a:p>
        </p:txBody>
      </p:sp>
      <p:sp>
        <p:nvSpPr>
          <p:cNvPr id="14" name="TextBox 13"/>
          <p:cNvSpPr txBox="1"/>
          <p:nvPr/>
        </p:nvSpPr>
        <p:spPr>
          <a:xfrm>
            <a:off x="5530312" y="2531435"/>
            <a:ext cx="2802710" cy="584775"/>
          </a:xfrm>
          <a:prstGeom prst="rect">
            <a:avLst/>
          </a:prstGeom>
          <a:noFill/>
        </p:spPr>
        <p:txBody>
          <a:bodyPr wrap="square" lIns="0" rIns="0" rtlCol="0">
            <a:spAutoFit/>
          </a:bodyPr>
          <a:lstStyle/>
          <a:p>
            <a:r>
              <a:rPr lang="en-IN" sz="1600" b="1" dirty="0">
                <a:solidFill>
                  <a:schemeClr val="bg1"/>
                </a:solidFill>
                <a:latin typeface="Calibri" panose="020F0502020204030204" pitchFamily="34" charset="0"/>
                <a:ea typeface="Calibri" panose="020F0502020204030204" pitchFamily="34" charset="0"/>
                <a:cs typeface="Calibri" panose="020F0502020204030204" pitchFamily="34" charset="0"/>
              </a:rPr>
              <a:t>Identity Governance and Administration (IGA)</a:t>
            </a:r>
            <a:endParaRPr lang="en-US" sz="16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5" name="TextBox 14"/>
          <p:cNvSpPr txBox="1"/>
          <p:nvPr/>
        </p:nvSpPr>
        <p:spPr>
          <a:xfrm>
            <a:off x="5480261" y="3140501"/>
            <a:ext cx="2515768" cy="1169551"/>
          </a:xfrm>
          <a:prstGeom prst="rect">
            <a:avLst/>
          </a:prstGeom>
          <a:noFill/>
        </p:spPr>
        <p:txBody>
          <a:bodyPr wrap="square" lIns="0" rIns="0" rtlCol="0">
            <a:spAutoFit/>
          </a:bodyPr>
          <a:lstStyle/>
          <a:p>
            <a:r>
              <a:rPr lang="en-IN" sz="1000" b="1" dirty="0">
                <a:solidFill>
                  <a:schemeClr val="bg1">
                    <a:alpha val="70000"/>
                  </a:schemeClr>
                </a:solidFill>
                <a:latin typeface="Calibri" panose="020F0502020204030204" pitchFamily="34" charset="0"/>
                <a:ea typeface="Calibri" panose="020F0502020204030204" pitchFamily="34" charset="0"/>
                <a:cs typeface="Calibri" panose="020F0502020204030204" pitchFamily="34" charset="0"/>
              </a:rPr>
              <a:t>Provide comprehensive Identity Governance and Administration solutions designed to manage user identities, roles, and access privileges effectively. Our IGA services enable organizations to enforce access policies, streamline compliance processes, and mitigate security risks</a:t>
            </a:r>
            <a:r>
              <a:rPr lang="en-US" sz="1000" b="1" dirty="0">
                <a:solidFill>
                  <a:schemeClr val="bg1">
                    <a:alpha val="70000"/>
                  </a:schemeClr>
                </a:solidFill>
                <a:latin typeface="Calibri" panose="020F0502020204030204" pitchFamily="34" charset="0"/>
                <a:ea typeface="Calibri" panose="020F0502020204030204" pitchFamily="34" charset="0"/>
                <a:cs typeface="Calibri" panose="020F0502020204030204" pitchFamily="34" charset="0"/>
              </a:rPr>
              <a:t>.</a:t>
            </a:r>
          </a:p>
        </p:txBody>
      </p:sp>
      <p:sp>
        <p:nvSpPr>
          <p:cNvPr id="17" name="TextBox 16"/>
          <p:cNvSpPr txBox="1"/>
          <p:nvPr/>
        </p:nvSpPr>
        <p:spPr>
          <a:xfrm>
            <a:off x="5397100" y="4399144"/>
            <a:ext cx="3069134" cy="584775"/>
          </a:xfrm>
          <a:prstGeom prst="rect">
            <a:avLst/>
          </a:prstGeom>
          <a:noFill/>
        </p:spPr>
        <p:txBody>
          <a:bodyPr wrap="square" lIns="0" rIns="0" rtlCol="0">
            <a:spAutoFit/>
          </a:bodyPr>
          <a:lstStyle/>
          <a:p>
            <a:r>
              <a:rPr lang="en-US" sz="1600" b="1" dirty="0">
                <a:solidFill>
                  <a:schemeClr val="bg1"/>
                </a:solidFill>
                <a:latin typeface="Calibri" panose="020F0502020204030204" pitchFamily="34" charset="0"/>
                <a:ea typeface="Calibri" panose="020F0502020204030204" pitchFamily="34" charset="0"/>
                <a:cs typeface="Calibri" panose="020F0502020204030204" pitchFamily="34" charset="0"/>
              </a:rPr>
              <a:t>Privileged Access Management (PAM)</a:t>
            </a:r>
          </a:p>
        </p:txBody>
      </p:sp>
      <p:sp>
        <p:nvSpPr>
          <p:cNvPr id="18" name="TextBox 17"/>
          <p:cNvSpPr txBox="1"/>
          <p:nvPr/>
        </p:nvSpPr>
        <p:spPr>
          <a:xfrm>
            <a:off x="5435064" y="4900488"/>
            <a:ext cx="2850952" cy="1188018"/>
          </a:xfrm>
          <a:prstGeom prst="rect">
            <a:avLst/>
          </a:prstGeom>
          <a:noFill/>
        </p:spPr>
        <p:txBody>
          <a:bodyPr wrap="square" lIns="0" rIns="0" rtlCol="0">
            <a:spAutoFit/>
          </a:bodyPr>
          <a:lstStyle/>
          <a:p>
            <a:pPr>
              <a:lnSpc>
                <a:spcPct val="120000"/>
              </a:lnSpc>
            </a:pPr>
            <a:r>
              <a:rPr lang="en-IN" sz="1000" b="1" dirty="0">
                <a:solidFill>
                  <a:schemeClr val="bg1">
                    <a:alpha val="70000"/>
                  </a:schemeClr>
                </a:solidFill>
                <a:latin typeface="Calibri" panose="020F0502020204030204" pitchFamily="34" charset="0"/>
                <a:ea typeface="Calibri" panose="020F0502020204030204" pitchFamily="34" charset="0"/>
                <a:cs typeface="Calibri" panose="020F0502020204030204" pitchFamily="34" charset="0"/>
              </a:rPr>
              <a:t>Provide advanced Privileged Access Management solutions to safeguard critical systems and sensitive data from unauthorized access. Our PAM services help organizations enforce least privilege principles, monitor privileged activities, and mitigate insider threats effectively</a:t>
            </a:r>
            <a:endParaRPr lang="en-US" sz="1000" b="1" dirty="0">
              <a:solidFill>
                <a:schemeClr val="bg1">
                  <a:alpha val="7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20" name="TextBox 19"/>
          <p:cNvSpPr txBox="1"/>
          <p:nvPr/>
        </p:nvSpPr>
        <p:spPr>
          <a:xfrm>
            <a:off x="9143822" y="831205"/>
            <a:ext cx="2780549" cy="338554"/>
          </a:xfrm>
          <a:prstGeom prst="rect">
            <a:avLst/>
          </a:prstGeom>
          <a:noFill/>
        </p:spPr>
        <p:txBody>
          <a:bodyPr wrap="square" lIns="0" rIns="0" rtlCol="0">
            <a:spAutoFit/>
          </a:bodyPr>
          <a:lstStyle/>
          <a:p>
            <a:r>
              <a:rPr lang="en-US" sz="1600" b="1" dirty="0">
                <a:solidFill>
                  <a:schemeClr val="bg1"/>
                </a:solidFill>
                <a:latin typeface="Calibri" panose="020F0502020204030204" pitchFamily="34" charset="0"/>
                <a:ea typeface="Calibri" panose="020F0502020204030204" pitchFamily="34" charset="0"/>
                <a:cs typeface="Calibri" panose="020F0502020204030204" pitchFamily="34" charset="0"/>
              </a:rPr>
              <a:t>Cyber Security</a:t>
            </a:r>
          </a:p>
        </p:txBody>
      </p:sp>
      <p:sp>
        <p:nvSpPr>
          <p:cNvPr id="21" name="TextBox 20"/>
          <p:cNvSpPr txBox="1"/>
          <p:nvPr/>
        </p:nvSpPr>
        <p:spPr>
          <a:xfrm>
            <a:off x="9139800" y="1193027"/>
            <a:ext cx="2668915" cy="818686"/>
          </a:xfrm>
          <a:prstGeom prst="rect">
            <a:avLst/>
          </a:prstGeom>
          <a:noFill/>
        </p:spPr>
        <p:txBody>
          <a:bodyPr wrap="square" lIns="0" rIns="0" rtlCol="0">
            <a:spAutoFit/>
          </a:bodyPr>
          <a:lstStyle/>
          <a:p>
            <a:pPr>
              <a:lnSpc>
                <a:spcPct val="120000"/>
              </a:lnSpc>
            </a:pPr>
            <a:r>
              <a:rPr lang="en-US" sz="1000" b="1" dirty="0">
                <a:solidFill>
                  <a:schemeClr val="bg1">
                    <a:alpha val="70000"/>
                  </a:schemeClr>
                </a:solidFill>
                <a:latin typeface="Calibri" panose="020F0502020204030204" pitchFamily="34" charset="0"/>
                <a:ea typeface="Calibri" panose="020F0502020204030204" pitchFamily="34" charset="0"/>
                <a:cs typeface="Calibri" panose="020F0502020204030204" pitchFamily="34" charset="0"/>
              </a:rPr>
              <a:t>Provides the best-in-class innovative and reliable technology solutions portfolio from its partners, expertly integrated to enhance capabilities and future computing environments of its clients.</a:t>
            </a:r>
          </a:p>
        </p:txBody>
      </p:sp>
      <p:sp>
        <p:nvSpPr>
          <p:cNvPr id="23" name="TextBox 22"/>
          <p:cNvSpPr txBox="1"/>
          <p:nvPr/>
        </p:nvSpPr>
        <p:spPr>
          <a:xfrm>
            <a:off x="5435064" y="768192"/>
            <a:ext cx="2888142" cy="923330"/>
          </a:xfrm>
          <a:prstGeom prst="rect">
            <a:avLst/>
          </a:prstGeom>
          <a:noFill/>
        </p:spPr>
        <p:txBody>
          <a:bodyPr wrap="square" lIns="0" rIns="0" rtlCol="0">
            <a:spAutoFit/>
          </a:bodyPr>
          <a:lstStyle/>
          <a:p>
            <a:r>
              <a:rPr lang="en-US" sz="1600" b="1" dirty="0">
                <a:solidFill>
                  <a:schemeClr val="bg1"/>
                </a:solidFill>
                <a:latin typeface="Trebuchet MS" panose="020B0603020202020204" pitchFamily="34" charset="0"/>
                <a:ea typeface="Open Sans" charset="0"/>
                <a:cs typeface="Open Sans" charset="0"/>
              </a:rPr>
              <a:t>Identity&amp; </a:t>
            </a:r>
            <a:r>
              <a:rPr lang="en-US" sz="1600" b="1" dirty="0">
                <a:solidFill>
                  <a:schemeClr val="bg1"/>
                </a:solidFill>
                <a:latin typeface="Calibri" panose="020F0502020204030204" pitchFamily="34" charset="0"/>
                <a:ea typeface="Calibri" panose="020F0502020204030204" pitchFamily="34" charset="0"/>
                <a:cs typeface="Calibri" panose="020F0502020204030204" pitchFamily="34" charset="0"/>
              </a:rPr>
              <a:t>Access</a:t>
            </a:r>
            <a:r>
              <a:rPr lang="en-US" sz="1600" b="1" dirty="0">
                <a:solidFill>
                  <a:schemeClr val="bg1"/>
                </a:solidFill>
                <a:latin typeface="Trebuchet MS" panose="020B0603020202020204" pitchFamily="34" charset="0"/>
                <a:ea typeface="Open Sans" charset="0"/>
                <a:cs typeface="Open Sans" charset="0"/>
              </a:rPr>
              <a:t> Mgmt. (IAM)</a:t>
            </a:r>
          </a:p>
          <a:p>
            <a:endParaRPr lang="en-US" b="1" dirty="0">
              <a:solidFill>
                <a:schemeClr val="bg1"/>
              </a:solidFill>
              <a:latin typeface="Trebuchet MS" panose="020B0603020202020204" pitchFamily="34" charset="0"/>
              <a:ea typeface="Open Sans" charset="0"/>
              <a:cs typeface="Open Sans" charset="0"/>
            </a:endParaRPr>
          </a:p>
          <a:p>
            <a:endParaRPr lang="en-US" b="1" dirty="0">
              <a:solidFill>
                <a:schemeClr val="bg1"/>
              </a:solidFill>
              <a:latin typeface="Trebuchet MS" panose="020B0603020202020204" pitchFamily="34" charset="0"/>
              <a:ea typeface="Open Sans" charset="0"/>
              <a:cs typeface="Open Sans" charset="0"/>
            </a:endParaRPr>
          </a:p>
        </p:txBody>
      </p:sp>
      <p:sp>
        <p:nvSpPr>
          <p:cNvPr id="24" name="TextBox 23"/>
          <p:cNvSpPr txBox="1"/>
          <p:nvPr/>
        </p:nvSpPr>
        <p:spPr>
          <a:xfrm>
            <a:off x="9152723" y="2938159"/>
            <a:ext cx="3145926" cy="629339"/>
          </a:xfrm>
          <a:prstGeom prst="rect">
            <a:avLst/>
          </a:prstGeom>
          <a:noFill/>
        </p:spPr>
        <p:txBody>
          <a:bodyPr wrap="square" lIns="0" rIns="0" rtlCol="0">
            <a:spAutoFit/>
          </a:bodyPr>
          <a:lstStyle/>
          <a:p>
            <a:pPr>
              <a:lnSpc>
                <a:spcPct val="120000"/>
              </a:lnSpc>
            </a:pPr>
            <a:r>
              <a:rPr lang="en-US" sz="1000" b="1" dirty="0">
                <a:solidFill>
                  <a:schemeClr val="bg1"/>
                </a:solidFill>
                <a:latin typeface="Calibri" panose="020F0502020204030204" pitchFamily="34" charset="0"/>
                <a:ea typeface="Calibri" panose="020F0502020204030204" pitchFamily="34" charset="0"/>
                <a:cs typeface="Calibri" panose="020F0502020204030204" pitchFamily="34" charset="0"/>
              </a:rPr>
              <a:t>Specialize in authentication including Single Sign-On, multi-factor and password-less solutions to simplify user authentication</a:t>
            </a:r>
          </a:p>
        </p:txBody>
      </p:sp>
      <p:sp>
        <p:nvSpPr>
          <p:cNvPr id="26" name="TextBox 25"/>
          <p:cNvSpPr txBox="1"/>
          <p:nvPr/>
        </p:nvSpPr>
        <p:spPr>
          <a:xfrm>
            <a:off x="9353116" y="4322831"/>
            <a:ext cx="2838884" cy="338554"/>
          </a:xfrm>
          <a:prstGeom prst="rect">
            <a:avLst/>
          </a:prstGeom>
          <a:noFill/>
        </p:spPr>
        <p:txBody>
          <a:bodyPr wrap="square" lIns="0" rIns="0" rtlCol="0">
            <a:spAutoFit/>
          </a:bodyPr>
          <a:lstStyle/>
          <a:p>
            <a:r>
              <a:rPr lang="en-US" sz="1600" b="1" dirty="0">
                <a:solidFill>
                  <a:schemeClr val="bg1"/>
                </a:solidFill>
                <a:latin typeface="Calibri" panose="020F0502020204030204" pitchFamily="34" charset="0"/>
                <a:ea typeface="Calibri" panose="020F0502020204030204" pitchFamily="34" charset="0"/>
                <a:cs typeface="Calibri" panose="020F0502020204030204" pitchFamily="34" charset="0"/>
              </a:rPr>
              <a:t>IT GRC</a:t>
            </a:r>
          </a:p>
        </p:txBody>
      </p:sp>
      <p:sp>
        <p:nvSpPr>
          <p:cNvPr id="27" name="TextBox 26"/>
          <p:cNvSpPr txBox="1"/>
          <p:nvPr/>
        </p:nvSpPr>
        <p:spPr>
          <a:xfrm>
            <a:off x="9244864" y="4794656"/>
            <a:ext cx="2900227" cy="814262"/>
          </a:xfrm>
          <a:prstGeom prst="rect">
            <a:avLst/>
          </a:prstGeom>
          <a:noFill/>
        </p:spPr>
        <p:txBody>
          <a:bodyPr wrap="square" lIns="0" rIns="0" rtlCol="0">
            <a:spAutoFit/>
          </a:bodyPr>
          <a:lstStyle/>
          <a:p>
            <a:pPr>
              <a:lnSpc>
                <a:spcPct val="120000"/>
              </a:lnSpc>
            </a:pPr>
            <a:r>
              <a:rPr lang="en-US" sz="1000" b="1" dirty="0">
                <a:solidFill>
                  <a:schemeClr val="bg1"/>
                </a:solidFill>
                <a:latin typeface="Calibri" panose="020F0502020204030204" pitchFamily="34" charset="0"/>
                <a:ea typeface="Calibri" panose="020F0502020204030204" pitchFamily="34" charset="0"/>
                <a:cs typeface="Calibri" panose="020F0502020204030204" pitchFamily="34" charset="0"/>
              </a:rPr>
              <a:t>Enhance your security by reducing your exposure to data breaches, non-compliance, and other cybersecurity risks by implementing a sound GRC program. </a:t>
            </a:r>
          </a:p>
        </p:txBody>
      </p:sp>
      <p:pic>
        <p:nvPicPr>
          <p:cNvPr id="12294" name="Picture 6" descr="Operations Management Icons - Download Free Vector Icons | Noun Proj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327" y="2463951"/>
            <a:ext cx="672148" cy="67214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a:blip r:embed="rId3"/>
          <a:stretch>
            <a:fillRect/>
          </a:stretch>
        </p:blipFill>
        <p:spPr>
          <a:xfrm>
            <a:off x="4638729" y="4409974"/>
            <a:ext cx="684822" cy="672295"/>
          </a:xfrm>
          <a:prstGeom prst="rect">
            <a:avLst/>
          </a:prstGeom>
        </p:spPr>
      </p:pic>
      <p:pic>
        <p:nvPicPr>
          <p:cNvPr id="2" name="Picture 1"/>
          <p:cNvPicPr>
            <a:picLocks noChangeAspect="1"/>
          </p:cNvPicPr>
          <p:nvPr/>
        </p:nvPicPr>
        <p:blipFill>
          <a:blip r:embed="rId4"/>
          <a:stretch>
            <a:fillRect/>
          </a:stretch>
        </p:blipFill>
        <p:spPr>
          <a:xfrm>
            <a:off x="4705232" y="758814"/>
            <a:ext cx="688621" cy="545959"/>
          </a:xfrm>
          <a:prstGeom prst="rect">
            <a:avLst/>
          </a:prstGeom>
        </p:spPr>
      </p:pic>
      <p:pic>
        <p:nvPicPr>
          <p:cNvPr id="3" name="Picture 2"/>
          <p:cNvPicPr>
            <a:picLocks noChangeAspect="1"/>
          </p:cNvPicPr>
          <p:nvPr/>
        </p:nvPicPr>
        <p:blipFill>
          <a:blip r:embed="rId5"/>
          <a:stretch>
            <a:fillRect/>
          </a:stretch>
        </p:blipFill>
        <p:spPr>
          <a:xfrm>
            <a:off x="8365334" y="834838"/>
            <a:ext cx="738128" cy="649366"/>
          </a:xfrm>
          <a:prstGeom prst="rect">
            <a:avLst/>
          </a:prstGeom>
        </p:spPr>
      </p:pic>
      <p:pic>
        <p:nvPicPr>
          <p:cNvPr id="8" name="Picture 7"/>
          <p:cNvPicPr>
            <a:picLocks noChangeAspect="1"/>
          </p:cNvPicPr>
          <p:nvPr/>
        </p:nvPicPr>
        <p:blipFill>
          <a:blip r:embed="rId6"/>
          <a:stretch>
            <a:fillRect/>
          </a:stretch>
        </p:blipFill>
        <p:spPr>
          <a:xfrm>
            <a:off x="8358505" y="2596624"/>
            <a:ext cx="684956" cy="684956"/>
          </a:xfrm>
          <a:prstGeom prst="rect">
            <a:avLst/>
          </a:prstGeom>
        </p:spPr>
      </p:pic>
      <p:pic>
        <p:nvPicPr>
          <p:cNvPr id="10" name="Picture 9"/>
          <p:cNvPicPr>
            <a:picLocks noChangeAspect="1"/>
          </p:cNvPicPr>
          <p:nvPr/>
        </p:nvPicPr>
        <p:blipFill>
          <a:blip r:embed="rId7"/>
          <a:stretch>
            <a:fillRect/>
          </a:stretch>
        </p:blipFill>
        <p:spPr>
          <a:xfrm>
            <a:off x="8323206" y="4296128"/>
            <a:ext cx="853784" cy="493297"/>
          </a:xfrm>
          <a:prstGeom prst="rect">
            <a:avLst/>
          </a:prstGeom>
        </p:spPr>
      </p:pic>
      <p:pic>
        <p:nvPicPr>
          <p:cNvPr id="32" name="Picture Placeholder 31"/>
          <p:cNvPicPr>
            <a:picLocks noGrp="1" noChangeAspect="1"/>
          </p:cNvPicPr>
          <p:nvPr>
            <p:ph type="pic" sz="quarter" idx="12"/>
          </p:nvPr>
        </p:nvPicPr>
        <p:blipFill>
          <a:blip r:embed="rId8"/>
          <a:srcRect l="21639" r="21639"/>
          <a:stretch>
            <a:fillRect/>
          </a:stretch>
        </p:blipFill>
        <p:spPr>
          <a:xfrm>
            <a:off x="543309" y="877763"/>
            <a:ext cx="2578324" cy="2906838"/>
          </a:xfrm>
          <a:prstGeom prst="rect">
            <a:avLst/>
          </a:prstGeom>
        </p:spPr>
      </p:pic>
      <p:pic>
        <p:nvPicPr>
          <p:cNvPr id="19" name="Picture 18"/>
          <p:cNvPicPr>
            <a:picLocks noChangeAspect="1"/>
          </p:cNvPicPr>
          <p:nvPr/>
        </p:nvPicPr>
        <p:blipFill>
          <a:blip r:embed="rId9"/>
          <a:stretch>
            <a:fillRect/>
          </a:stretch>
        </p:blipFill>
        <p:spPr>
          <a:xfrm>
            <a:off x="29807" y="767753"/>
            <a:ext cx="4274284" cy="3196421"/>
          </a:xfrm>
          <a:prstGeom prst="rect">
            <a:avLst/>
          </a:prstGeom>
        </p:spPr>
      </p:pic>
      <p:pic>
        <p:nvPicPr>
          <p:cNvPr id="35" name="Picture 34"/>
          <p:cNvPicPr>
            <a:picLocks noChangeAspect="1"/>
          </p:cNvPicPr>
          <p:nvPr/>
        </p:nvPicPr>
        <p:blipFill>
          <a:blip r:embed="rId10"/>
          <a:stretch>
            <a:fillRect/>
          </a:stretch>
        </p:blipFill>
        <p:spPr>
          <a:xfrm>
            <a:off x="38726" y="3895805"/>
            <a:ext cx="4185861" cy="2372927"/>
          </a:xfrm>
          <a:prstGeom prst="rect">
            <a:avLst/>
          </a:prstGeom>
        </p:spPr>
      </p:pic>
      <p:pic>
        <p:nvPicPr>
          <p:cNvPr id="4" name="Picture 2">
            <a:extLst>
              <a:ext uri="{FF2B5EF4-FFF2-40B4-BE49-F238E27FC236}">
                <a16:creationId xmlns:a16="http://schemas.microsoft.com/office/drawing/2014/main" id="{39CB86B8-BD25-9D70-9ECF-6AC6F3AE421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765" y="6357882"/>
            <a:ext cx="813219" cy="492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823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val 3"/>
          <p:cNvSpPr/>
          <p:nvPr/>
        </p:nvSpPr>
        <p:spPr>
          <a:xfrm>
            <a:off x="3936516" y="1255954"/>
            <a:ext cx="4346094" cy="4346092"/>
          </a:xfrm>
          <a:prstGeom prst="ellipse">
            <a:avLst/>
          </a:prstGeom>
          <a:noFill/>
          <a:ln>
            <a:solidFill>
              <a:schemeClr val="tx1">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8" name="Oval 7"/>
          <p:cNvSpPr/>
          <p:nvPr/>
        </p:nvSpPr>
        <p:spPr>
          <a:xfrm>
            <a:off x="6536774" y="1050955"/>
            <a:ext cx="2397004" cy="2367199"/>
          </a:xfrm>
          <a:prstGeom prst="ellipse">
            <a:avLst/>
          </a:prstGeom>
          <a:gradFill>
            <a:gsLst>
              <a:gs pos="0">
                <a:schemeClr val="bg2"/>
              </a:gs>
              <a:gs pos="99000">
                <a:schemeClr val="tx2"/>
              </a:gs>
            </a:gsLst>
            <a:lin ang="2700000" scaled="0"/>
          </a:gradFill>
          <a:ln>
            <a:noFill/>
          </a:ln>
          <a:effectLst>
            <a:innerShdw blurRad="177800">
              <a:schemeClr val="bg1">
                <a:alpha val="8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atin typeface="Calibri" panose="020F0502020204030204" pitchFamily="34" charset="0"/>
                <a:ea typeface="Calibri" panose="020F0502020204030204" pitchFamily="34" charset="0"/>
                <a:cs typeface="Calibri" panose="020F0502020204030204" pitchFamily="34" charset="0"/>
              </a:rPr>
              <a:t>RPO Outsourcing</a:t>
            </a:r>
          </a:p>
        </p:txBody>
      </p:sp>
      <p:sp>
        <p:nvSpPr>
          <p:cNvPr id="11" name="TextBox 10"/>
          <p:cNvSpPr txBox="1"/>
          <p:nvPr/>
        </p:nvSpPr>
        <p:spPr>
          <a:xfrm>
            <a:off x="9490118" y="1060453"/>
            <a:ext cx="2397003" cy="1620124"/>
          </a:xfrm>
          <a:prstGeom prst="rect">
            <a:avLst/>
          </a:prstGeom>
          <a:noFill/>
        </p:spPr>
        <p:txBody>
          <a:bodyPr wrap="square" lIns="0" rIns="0" rtlCol="0">
            <a:spAutoFit/>
          </a:bodyPr>
          <a:lstStyle/>
          <a:p>
            <a:pPr>
              <a:lnSpc>
                <a:spcPct val="120000"/>
              </a:lnSpc>
            </a:pP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RPO Services promises to reduce 50% of your recruitment cost and time spend on retaining/recruiting staff and will increases your productivity by 50%</a:t>
            </a:r>
          </a:p>
        </p:txBody>
      </p:sp>
      <p:sp>
        <p:nvSpPr>
          <p:cNvPr id="14" name="Oval 13"/>
          <p:cNvSpPr/>
          <p:nvPr/>
        </p:nvSpPr>
        <p:spPr>
          <a:xfrm>
            <a:off x="6721266" y="3776368"/>
            <a:ext cx="2417923" cy="2283732"/>
          </a:xfrm>
          <a:prstGeom prst="ellipse">
            <a:avLst/>
          </a:prstGeom>
          <a:gradFill>
            <a:gsLst>
              <a:gs pos="0">
                <a:schemeClr val="bg2"/>
              </a:gs>
              <a:gs pos="99000">
                <a:schemeClr val="tx2"/>
              </a:gs>
            </a:gsLst>
            <a:lin ang="2700000" scaled="0"/>
          </a:gradFill>
          <a:ln>
            <a:noFill/>
          </a:ln>
          <a:effectLst>
            <a:innerShdw blurRad="177800">
              <a:schemeClr val="bg1">
                <a:alpha val="8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rPr>
              <a:t>Contract To Hire</a:t>
            </a:r>
          </a:p>
        </p:txBody>
      </p:sp>
      <p:sp>
        <p:nvSpPr>
          <p:cNvPr id="17" name="TextBox 16"/>
          <p:cNvSpPr txBox="1"/>
          <p:nvPr/>
        </p:nvSpPr>
        <p:spPr>
          <a:xfrm>
            <a:off x="9525536" y="4091507"/>
            <a:ext cx="2417685" cy="592150"/>
          </a:xfrm>
          <a:prstGeom prst="rect">
            <a:avLst/>
          </a:prstGeom>
          <a:noFill/>
        </p:spPr>
        <p:txBody>
          <a:bodyPr wrap="square" lIns="0" rIns="0" rtlCol="0">
            <a:spAutoFit/>
          </a:bodyPr>
          <a:lstStyle/>
          <a:p>
            <a:pPr>
              <a:lnSpc>
                <a:spcPct val="120000"/>
              </a:lnSpc>
            </a:pP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MSRS delivers expert resources at affordable rates</a:t>
            </a:r>
          </a:p>
        </p:txBody>
      </p:sp>
      <p:sp>
        <p:nvSpPr>
          <p:cNvPr id="23" name="TextBox 22"/>
          <p:cNvSpPr txBox="1"/>
          <p:nvPr/>
        </p:nvSpPr>
        <p:spPr>
          <a:xfrm>
            <a:off x="325128" y="1382249"/>
            <a:ext cx="2084323" cy="1126462"/>
          </a:xfrm>
          <a:prstGeom prst="rect">
            <a:avLst/>
          </a:prstGeom>
          <a:noFill/>
        </p:spPr>
        <p:txBody>
          <a:bodyPr wrap="square" lIns="0" rIns="0" rtlCol="0">
            <a:spAutoFit/>
          </a:bodyPr>
          <a:lstStyle/>
          <a:p>
            <a:pPr>
              <a:lnSpc>
                <a:spcPct val="120000"/>
              </a:lnSpc>
            </a:pP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We assist you in hiring project-based  contract workers, having skills to tackle your needs..</a:t>
            </a:r>
          </a:p>
        </p:txBody>
      </p:sp>
      <p:sp>
        <p:nvSpPr>
          <p:cNvPr id="26" name="Oval 25"/>
          <p:cNvSpPr/>
          <p:nvPr/>
        </p:nvSpPr>
        <p:spPr>
          <a:xfrm>
            <a:off x="2572007" y="938898"/>
            <a:ext cx="2454277" cy="2411553"/>
          </a:xfrm>
          <a:prstGeom prst="ellipse">
            <a:avLst/>
          </a:prstGeom>
          <a:gradFill>
            <a:gsLst>
              <a:gs pos="0">
                <a:schemeClr val="bg2"/>
              </a:gs>
              <a:gs pos="99000">
                <a:schemeClr val="tx2"/>
              </a:gs>
            </a:gsLst>
            <a:lin ang="2700000" scaled="0"/>
          </a:gradFill>
          <a:ln>
            <a:noFill/>
          </a:ln>
          <a:effectLst>
            <a:innerShdw blurRad="177800">
              <a:schemeClr val="bg1">
                <a:alpha val="8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ln w="22225">
                <a:solidFill>
                  <a:schemeClr val="accent2"/>
                </a:solidFill>
                <a:prstDash val="solid"/>
              </a:ln>
              <a:solidFill>
                <a:schemeClr val="accent2">
                  <a:lumMod val="40000"/>
                  <a:lumOff val="6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28" name="TextBox 27"/>
          <p:cNvSpPr txBox="1"/>
          <p:nvPr/>
        </p:nvSpPr>
        <p:spPr>
          <a:xfrm>
            <a:off x="2683212" y="2125625"/>
            <a:ext cx="2005973" cy="307777"/>
          </a:xfrm>
          <a:prstGeom prst="rect">
            <a:avLst/>
          </a:prstGeom>
          <a:noFill/>
        </p:spPr>
        <p:txBody>
          <a:bodyPr wrap="square" lIns="0" rIns="0" rtlCol="0">
            <a:spAutoFit/>
          </a:bodyPr>
          <a:lstStyle/>
          <a:p>
            <a:r>
              <a:rPr lang="en-US" sz="1400" b="1" dirty="0">
                <a:latin typeface="Calibri" panose="020F0502020204030204" pitchFamily="34" charset="0"/>
                <a:ea typeface="Calibri" panose="020F0502020204030204" pitchFamily="34" charset="0"/>
                <a:cs typeface="Calibri" panose="020F0502020204030204" pitchFamily="34" charset="0"/>
              </a:rPr>
              <a:t>Project Based Hiring</a:t>
            </a:r>
          </a:p>
        </p:txBody>
      </p:sp>
      <p:sp>
        <p:nvSpPr>
          <p:cNvPr id="35" name="TextBox 34"/>
          <p:cNvSpPr txBox="1"/>
          <p:nvPr/>
        </p:nvSpPr>
        <p:spPr>
          <a:xfrm>
            <a:off x="240364" y="4326352"/>
            <a:ext cx="2190012" cy="867930"/>
          </a:xfrm>
          <a:prstGeom prst="rect">
            <a:avLst/>
          </a:prstGeom>
          <a:noFill/>
        </p:spPr>
        <p:txBody>
          <a:bodyPr wrap="square" lIns="0" rIns="0" rtlCol="0">
            <a:spAutoFit/>
          </a:bodyPr>
          <a:lstStyle/>
          <a:p>
            <a:pPr>
              <a:lnSpc>
                <a:spcPct val="120000"/>
              </a:lnSpc>
            </a:pP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Our aim is to provide highest level of services to our client and candidates</a:t>
            </a:r>
            <a:r>
              <a:rPr lang="en-US" sz="1400" dirty="0">
                <a:latin typeface="Calibri" panose="020F0502020204030204" pitchFamily="34" charset="0"/>
                <a:ea typeface="Calibri" panose="020F0502020204030204" pitchFamily="34" charset="0"/>
                <a:cs typeface="Calibri" panose="020F0502020204030204" pitchFamily="34" charset="0"/>
              </a:rPr>
              <a:t>.</a:t>
            </a:r>
            <a:endParaRPr lang="en-US" sz="1400" dirty="0">
              <a:solidFill>
                <a:schemeClr val="tx1">
                  <a:alpha val="7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38" name="Oval 37"/>
          <p:cNvSpPr/>
          <p:nvPr/>
        </p:nvSpPr>
        <p:spPr>
          <a:xfrm>
            <a:off x="2499173" y="3776368"/>
            <a:ext cx="2190012" cy="2201268"/>
          </a:xfrm>
          <a:prstGeom prst="ellipse">
            <a:avLst/>
          </a:prstGeom>
          <a:gradFill>
            <a:gsLst>
              <a:gs pos="0">
                <a:schemeClr val="bg2"/>
              </a:gs>
              <a:gs pos="99000">
                <a:schemeClr val="tx2"/>
              </a:gs>
            </a:gsLst>
            <a:lin ang="2700000" scaled="0"/>
          </a:gradFill>
          <a:ln>
            <a:noFill/>
          </a:ln>
          <a:effectLst>
            <a:innerShdw blurRad="177800">
              <a:schemeClr val="bg1">
                <a:alpha val="8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atin typeface="Calibri" panose="020F0502020204030204" pitchFamily="34" charset="0"/>
                <a:ea typeface="Calibri" panose="020F0502020204030204" pitchFamily="34" charset="0"/>
                <a:cs typeface="Calibri" panose="020F0502020204030204" pitchFamily="34" charset="0"/>
              </a:rPr>
              <a:t>Executive Search</a:t>
            </a:r>
          </a:p>
        </p:txBody>
      </p:sp>
      <p:sp>
        <p:nvSpPr>
          <p:cNvPr id="37" name="Title 5"/>
          <p:cNvSpPr txBox="1">
            <a:spLocks/>
          </p:cNvSpPr>
          <p:nvPr/>
        </p:nvSpPr>
        <p:spPr>
          <a:xfrm>
            <a:off x="43959" y="154718"/>
            <a:ext cx="5781174" cy="79866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chemeClr val="bg1"/>
                </a:solidFill>
                <a:latin typeface="Calibri" panose="020F0502020204030204" pitchFamily="34" charset="0"/>
                <a:ea typeface="Calibri" panose="020F0502020204030204" pitchFamily="34" charset="0"/>
                <a:cs typeface="Calibri" panose="020F0502020204030204" pitchFamily="34" charset="0"/>
              </a:rPr>
              <a:t>IT consulting Services</a:t>
            </a:r>
          </a:p>
        </p:txBody>
      </p:sp>
      <p:sp>
        <p:nvSpPr>
          <p:cNvPr id="2" name="Oval 1"/>
          <p:cNvSpPr/>
          <p:nvPr/>
        </p:nvSpPr>
        <p:spPr>
          <a:xfrm>
            <a:off x="4149306" y="2163724"/>
            <a:ext cx="3233025" cy="2988606"/>
          </a:xfrm>
          <a:prstGeom prst="ellipse">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b="1" dirty="0">
                <a:latin typeface="Calibri" panose="020F0502020204030204" pitchFamily="34" charset="0"/>
                <a:ea typeface="Calibri" panose="020F0502020204030204" pitchFamily="34" charset="0"/>
                <a:cs typeface="Calibri" panose="020F0502020204030204" pitchFamily="34" charset="0"/>
              </a:rPr>
              <a:t>MSRS</a:t>
            </a:r>
          </a:p>
        </p:txBody>
      </p:sp>
      <p:pic>
        <p:nvPicPr>
          <p:cNvPr id="3" name="Picture 2">
            <a:extLst>
              <a:ext uri="{FF2B5EF4-FFF2-40B4-BE49-F238E27FC236}">
                <a16:creationId xmlns:a16="http://schemas.microsoft.com/office/drawing/2014/main" id="{309BA931-9C9C-9DBC-4020-B009E79E2C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65" y="6357882"/>
            <a:ext cx="813219" cy="492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203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TextBox 32"/>
          <p:cNvSpPr txBox="1"/>
          <p:nvPr/>
        </p:nvSpPr>
        <p:spPr>
          <a:xfrm>
            <a:off x="30021" y="-35206"/>
            <a:ext cx="6065979" cy="769441"/>
          </a:xfrm>
          <a:prstGeom prst="rect">
            <a:avLst/>
          </a:prstGeom>
          <a:noFill/>
        </p:spPr>
        <p:txBody>
          <a:bodyPr wrap="square" lIns="0" rIns="0" rtlCol="0">
            <a:spAutoFit/>
          </a:bodyPr>
          <a:lstStyle/>
          <a:p>
            <a:r>
              <a:rPr lang="en-US" sz="4400" b="1" dirty="0">
                <a:solidFill>
                  <a:schemeClr val="bg1"/>
                </a:solidFill>
                <a:latin typeface="Trebuchet MS" panose="020B0603020202020204" pitchFamily="34" charset="0"/>
              </a:rPr>
              <a:t>Process of Hiring</a:t>
            </a:r>
          </a:p>
        </p:txBody>
      </p:sp>
      <p:pic>
        <p:nvPicPr>
          <p:cNvPr id="15362" name="Picture 2" descr="Contract To H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8791" y="19050"/>
            <a:ext cx="2723209" cy="181676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p:cNvGraphicFramePr/>
          <p:nvPr>
            <p:extLst>
              <p:ext uri="{D42A27DB-BD31-4B8C-83A1-F6EECF244321}">
                <p14:modId xmlns:p14="http://schemas.microsoft.com/office/powerpoint/2010/main" val="84141437"/>
              </p:ext>
            </p:extLst>
          </p:nvPr>
        </p:nvGraphicFramePr>
        <p:xfrm>
          <a:off x="271463" y="638611"/>
          <a:ext cx="9197328" cy="57331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stretch>
            <a:fillRect/>
          </a:stretch>
        </p:blipFill>
        <p:spPr>
          <a:xfrm>
            <a:off x="9476841" y="1845344"/>
            <a:ext cx="2707107" cy="902369"/>
          </a:xfrm>
          <a:prstGeom prst="rect">
            <a:avLst/>
          </a:prstGeom>
        </p:spPr>
      </p:pic>
      <p:sp>
        <p:nvSpPr>
          <p:cNvPr id="10" name="Rectangle 9"/>
          <p:cNvSpPr/>
          <p:nvPr/>
        </p:nvSpPr>
        <p:spPr>
          <a:xfrm>
            <a:off x="9812216" y="3548298"/>
            <a:ext cx="1992922" cy="1754326"/>
          </a:xfrm>
          <a:prstGeom prst="rect">
            <a:avLst/>
          </a:prstGeom>
        </p:spPr>
        <p:txBody>
          <a:bodyPr wrap="square">
            <a:spAutoFit/>
          </a:bodyPr>
          <a:lstStyle/>
          <a:p>
            <a:pPr>
              <a:buFont typeface="Arial" panose="020B0604020202020204" pitchFamily="34" charset="0"/>
              <a:buChar char="•"/>
            </a:pPr>
            <a:r>
              <a:rPr lang="en-US" dirty="0">
                <a:solidFill>
                  <a:srgbClr val="444444"/>
                </a:solidFill>
                <a:latin typeface="Calibri" panose="020F0502020204030204" pitchFamily="34" charset="0"/>
                <a:ea typeface="Calibri" panose="020F0502020204030204" pitchFamily="34" charset="0"/>
                <a:cs typeface="Calibri" panose="020F0502020204030204" pitchFamily="34" charset="0"/>
              </a:rPr>
              <a:t>Responsibility</a:t>
            </a:r>
          </a:p>
          <a:p>
            <a:pPr>
              <a:buFont typeface="Arial" panose="020B0604020202020204" pitchFamily="34" charset="0"/>
              <a:buChar char="•"/>
            </a:pPr>
            <a:r>
              <a:rPr lang="en-US" dirty="0">
                <a:solidFill>
                  <a:srgbClr val="444444"/>
                </a:solidFill>
                <a:latin typeface="Calibri" panose="020F0502020204030204" pitchFamily="34" charset="0"/>
                <a:ea typeface="Calibri" panose="020F0502020204030204" pitchFamily="34" charset="0"/>
                <a:cs typeface="Calibri" panose="020F0502020204030204" pitchFamily="34" charset="0"/>
              </a:rPr>
              <a:t> Delivering Value</a:t>
            </a:r>
          </a:p>
          <a:p>
            <a:pPr>
              <a:buFont typeface="Arial" panose="020B0604020202020204" pitchFamily="34" charset="0"/>
              <a:buChar char="•"/>
            </a:pPr>
            <a:r>
              <a:rPr lang="en-US" dirty="0">
                <a:solidFill>
                  <a:srgbClr val="444444"/>
                </a:solidFill>
                <a:latin typeface="Calibri" panose="020F0502020204030204" pitchFamily="34" charset="0"/>
                <a:ea typeface="Calibri" panose="020F0502020204030204" pitchFamily="34" charset="0"/>
                <a:cs typeface="Calibri" panose="020F0502020204030204" pitchFamily="34" charset="0"/>
              </a:rPr>
              <a:t> Innovation</a:t>
            </a:r>
          </a:p>
          <a:p>
            <a:pPr>
              <a:buFont typeface="Arial" panose="020B0604020202020204" pitchFamily="34" charset="0"/>
              <a:buChar char="•"/>
            </a:pPr>
            <a:r>
              <a:rPr lang="en-US" dirty="0">
                <a:solidFill>
                  <a:srgbClr val="444444"/>
                </a:solidFill>
                <a:latin typeface="Calibri" panose="020F0502020204030204" pitchFamily="34" charset="0"/>
                <a:ea typeface="Calibri" panose="020F0502020204030204" pitchFamily="34" charset="0"/>
                <a:cs typeface="Calibri" panose="020F0502020204030204" pitchFamily="34" charset="0"/>
              </a:rPr>
              <a:t> Knowledge</a:t>
            </a:r>
          </a:p>
          <a:p>
            <a:pPr>
              <a:buFont typeface="Arial" panose="020B0604020202020204" pitchFamily="34" charset="0"/>
              <a:buChar char="•"/>
            </a:pPr>
            <a:r>
              <a:rPr lang="en-US" dirty="0">
                <a:solidFill>
                  <a:srgbClr val="444444"/>
                </a:solidFill>
                <a:latin typeface="Calibri" panose="020F0502020204030204" pitchFamily="34" charset="0"/>
                <a:ea typeface="Calibri" panose="020F0502020204030204" pitchFamily="34" charset="0"/>
                <a:cs typeface="Calibri" panose="020F0502020204030204" pitchFamily="34" charset="0"/>
              </a:rPr>
              <a:t> Quality</a:t>
            </a:r>
          </a:p>
          <a:p>
            <a:pPr>
              <a:buFont typeface="Arial" panose="020B0604020202020204" pitchFamily="34" charset="0"/>
              <a:buChar char="•"/>
            </a:pPr>
            <a:r>
              <a:rPr lang="en-US" dirty="0">
                <a:solidFill>
                  <a:srgbClr val="444444"/>
                </a:solidFill>
                <a:latin typeface="Calibri" panose="020F0502020204030204" pitchFamily="34" charset="0"/>
                <a:ea typeface="Calibri" panose="020F0502020204030204" pitchFamily="34" charset="0"/>
                <a:cs typeface="Calibri" panose="020F0502020204030204" pitchFamily="34" charset="0"/>
              </a:rPr>
              <a:t> Speed</a:t>
            </a:r>
            <a:endParaRPr lang="en-US" b="0" i="0" dirty="0">
              <a:solidFill>
                <a:srgbClr val="444444"/>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1" name="Rectangle 10"/>
          <p:cNvSpPr/>
          <p:nvPr/>
        </p:nvSpPr>
        <p:spPr>
          <a:xfrm>
            <a:off x="9812216" y="3104607"/>
            <a:ext cx="1798890" cy="369332"/>
          </a:xfrm>
          <a:prstGeom prst="rect">
            <a:avLst/>
          </a:prstGeom>
        </p:spPr>
        <p:txBody>
          <a:bodyPr wrap="none">
            <a:spAutoFit/>
          </a:bodyPr>
          <a:lstStyle/>
          <a:p>
            <a:r>
              <a:rPr lang="en-US" dirty="0">
                <a:solidFill>
                  <a:srgbClr val="444444"/>
                </a:solidFill>
                <a:latin typeface="Trebuchet MS" panose="020B0603020202020204" pitchFamily="34" charset="0"/>
              </a:rPr>
              <a:t>Our RPO Focus:</a:t>
            </a:r>
          </a:p>
        </p:txBody>
      </p:sp>
      <p:pic>
        <p:nvPicPr>
          <p:cNvPr id="2" name="Picture 2">
            <a:extLst>
              <a:ext uri="{FF2B5EF4-FFF2-40B4-BE49-F238E27FC236}">
                <a16:creationId xmlns:a16="http://schemas.microsoft.com/office/drawing/2014/main" id="{646226EA-D713-2F94-3043-ADA366F017E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765" y="6357882"/>
            <a:ext cx="813219" cy="492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37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a:spLocks noGrp="1"/>
          </p:cNvSpPr>
          <p:nvPr>
            <p:ph type="title"/>
          </p:nvPr>
        </p:nvSpPr>
        <p:spPr>
          <a:xfrm>
            <a:off x="77637" y="122947"/>
            <a:ext cx="8621179" cy="573269"/>
          </a:xfrm>
        </p:spPr>
        <p:txBody>
          <a:bodyPr>
            <a:normAutofit fontScale="90000"/>
          </a:bodyPr>
          <a:lstStyle/>
          <a:p>
            <a:r>
              <a:rPr lang="en-US" sz="3600" dirty="0">
                <a:solidFill>
                  <a:schemeClr val="bg1"/>
                </a:solidFill>
                <a:latin typeface="Calibri" panose="020F0502020204030204" pitchFamily="34" charset="0"/>
                <a:ea typeface="Calibri" panose="020F0502020204030204" pitchFamily="34" charset="0"/>
                <a:cs typeface="Calibri" panose="020F0502020204030204" pitchFamily="34" charset="0"/>
              </a:rPr>
              <a:t>Project Based Hiring</a:t>
            </a:r>
          </a:p>
        </p:txBody>
      </p:sp>
      <p:sp>
        <p:nvSpPr>
          <p:cNvPr id="5" name="Rectangle 4"/>
          <p:cNvSpPr/>
          <p:nvPr/>
        </p:nvSpPr>
        <p:spPr>
          <a:xfrm>
            <a:off x="275028" y="777792"/>
            <a:ext cx="6541168" cy="4801314"/>
          </a:xfrm>
          <a:prstGeom prst="rect">
            <a:avLst/>
          </a:prstGeom>
        </p:spPr>
        <p:txBody>
          <a:bodyPr wrap="square">
            <a:spAutoFit/>
          </a:bodyPr>
          <a:lstStyle/>
          <a:p>
            <a:pPr marL="285750" indent="-285750">
              <a:buFont typeface="Wingdings" panose="05000000000000000000" pitchFamily="2" charset="2"/>
              <a:buChar char="§"/>
            </a:pPr>
            <a:r>
              <a:rPr lang="en-US" dirty="0">
                <a:solidFill>
                  <a:srgbClr val="444444"/>
                </a:solidFill>
                <a:latin typeface="Calibri" panose="020F0502020204030204" pitchFamily="34" charset="0"/>
                <a:ea typeface="Calibri" panose="020F0502020204030204" pitchFamily="34" charset="0"/>
                <a:cs typeface="Calibri" panose="020F0502020204030204" pitchFamily="34" charset="0"/>
              </a:rPr>
              <a:t>Hire contract workers who have the skill to address your immediate needs.</a:t>
            </a:r>
          </a:p>
          <a:p>
            <a:pPr marL="285750" indent="-285750">
              <a:buFont typeface="Wingdings" panose="05000000000000000000" pitchFamily="2" charset="2"/>
              <a:buChar char="§"/>
            </a:pPr>
            <a:endParaRPr lang="en-US" dirty="0">
              <a:solidFill>
                <a:srgbClr val="444444"/>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US" dirty="0">
                <a:solidFill>
                  <a:srgbClr val="444444"/>
                </a:solidFill>
                <a:latin typeface="Calibri" panose="020F0502020204030204" pitchFamily="34" charset="0"/>
                <a:ea typeface="Calibri" panose="020F0502020204030204" pitchFamily="34" charset="0"/>
                <a:cs typeface="Calibri" panose="020F0502020204030204" pitchFamily="34" charset="0"/>
              </a:rPr>
              <a:t>Our team has extensive experience and knowledge with complex IT needs and will provide you with the best resource</a:t>
            </a:r>
          </a:p>
          <a:p>
            <a:endParaRPr lang="en-US" dirty="0">
              <a:solidFill>
                <a:srgbClr val="444444"/>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US" dirty="0">
                <a:solidFill>
                  <a:srgbClr val="444444"/>
                </a:solidFill>
                <a:latin typeface="Calibri" panose="020F0502020204030204" pitchFamily="34" charset="0"/>
                <a:ea typeface="Calibri" panose="020F0502020204030204" pitchFamily="34" charset="0"/>
                <a:cs typeface="Calibri" panose="020F0502020204030204" pitchFamily="34" charset="0"/>
              </a:rPr>
              <a:t>We strive to improve your business processes while lowering operational costs for increased efficiency and competitiveness.</a:t>
            </a:r>
          </a:p>
          <a:p>
            <a:pPr marL="285750" indent="-285750">
              <a:buFont typeface="Wingdings" panose="05000000000000000000" pitchFamily="2" charset="2"/>
              <a:buChar char="§"/>
            </a:pPr>
            <a:endParaRPr lang="en-US" dirty="0">
              <a:solidFill>
                <a:srgbClr val="444444"/>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US" dirty="0">
                <a:solidFill>
                  <a:srgbClr val="444444"/>
                </a:solidFill>
                <a:latin typeface="Calibri" panose="020F0502020204030204" pitchFamily="34" charset="0"/>
                <a:ea typeface="Calibri" panose="020F0502020204030204" pitchFamily="34" charset="0"/>
                <a:cs typeface="Calibri" panose="020F0502020204030204" pitchFamily="34" charset="0"/>
              </a:rPr>
              <a:t>Retaining project-based resources is a variable cost that gives you greatest adaptability in this fast pace corporate environment</a:t>
            </a:r>
          </a:p>
          <a:p>
            <a:pPr marL="285750" indent="-285750">
              <a:buFont typeface="Wingdings" panose="05000000000000000000" pitchFamily="2" charset="2"/>
              <a:buChar char="§"/>
            </a:pPr>
            <a:endParaRPr lang="en-US" dirty="0">
              <a:solidFill>
                <a:srgbClr val="444444"/>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US" dirty="0">
                <a:solidFill>
                  <a:schemeClr val="bg1">
                    <a:lumMod val="75000"/>
                    <a:lumOff val="25000"/>
                  </a:schemeClr>
                </a:solidFill>
                <a:latin typeface="Calibri" panose="020F0502020204030204" pitchFamily="34" charset="0"/>
                <a:ea typeface="Calibri" panose="020F0502020204030204" pitchFamily="34" charset="0"/>
                <a:cs typeface="Calibri" panose="020F0502020204030204" pitchFamily="34" charset="0"/>
              </a:rPr>
              <a:t>Project based hiring reduce your permanent staff burnout and workload</a:t>
            </a:r>
          </a:p>
          <a:p>
            <a:pPr marL="285750" indent="-285750">
              <a:buFont typeface="Wingdings" panose="05000000000000000000" pitchFamily="2" charset="2"/>
              <a:buChar char="§"/>
            </a:pPr>
            <a:endParaRPr lang="en-US" dirty="0">
              <a:solidFill>
                <a:schemeClr val="bg1"/>
              </a:solidFill>
              <a:latin typeface="Trebuchet MS" panose="020B0603020202020204" pitchFamily="34" charset="0"/>
            </a:endParaRPr>
          </a:p>
          <a:p>
            <a:endParaRPr lang="en-US" dirty="0">
              <a:solidFill>
                <a:srgbClr val="444444"/>
              </a:solidFill>
              <a:latin typeface="Trebuchet MS" panose="020B0603020202020204" pitchFamily="34" charset="0"/>
            </a:endParaRPr>
          </a:p>
          <a:p>
            <a:endParaRPr lang="en-US" dirty="0"/>
          </a:p>
        </p:txBody>
      </p:sp>
      <p:pic>
        <p:nvPicPr>
          <p:cNvPr id="6" name="Picture Placeholder 2"/>
          <p:cNvPicPr>
            <a:picLocks noGrp="1" noChangeAspect="1"/>
          </p:cNvPicPr>
          <p:nvPr>
            <p:ph type="pic" sz="quarter" idx="12"/>
          </p:nvPr>
        </p:nvPicPr>
        <p:blipFill>
          <a:blip r:embed="rId2"/>
          <a:srcRect l="23819" r="23819"/>
          <a:stretch>
            <a:fillRect/>
          </a:stretch>
        </p:blipFill>
        <p:spPr>
          <a:xfrm>
            <a:off x="7045515" y="590781"/>
            <a:ext cx="4971081" cy="4317650"/>
          </a:xfrm>
          <a:prstGeom prst="rect">
            <a:avLst/>
          </a:prstGeom>
        </p:spPr>
      </p:pic>
      <p:pic>
        <p:nvPicPr>
          <p:cNvPr id="2" name="Picture 2">
            <a:extLst>
              <a:ext uri="{FF2B5EF4-FFF2-40B4-BE49-F238E27FC236}">
                <a16:creationId xmlns:a16="http://schemas.microsoft.com/office/drawing/2014/main" id="{5B92A6F6-F0B1-FB27-547B-B1C01AF71D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65" y="6357882"/>
            <a:ext cx="813219" cy="492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741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96907" y="190741"/>
            <a:ext cx="5726975" cy="646331"/>
          </a:xfrm>
          <a:prstGeom prst="rect">
            <a:avLst/>
          </a:prstGeom>
          <a:noFill/>
        </p:spPr>
        <p:txBody>
          <a:bodyPr wrap="square" lIns="0" rIns="0" rtlCol="0">
            <a:spAutoFit/>
          </a:bodyPr>
          <a:lstStyle/>
          <a:p>
            <a:r>
              <a:rPr lang="en-US" sz="3600" b="1" dirty="0">
                <a:solidFill>
                  <a:schemeClr val="bg1"/>
                </a:solidFill>
                <a:latin typeface="Calibri" panose="020F0502020204030204" pitchFamily="34" charset="0"/>
                <a:ea typeface="Calibri" panose="020F0502020204030204" pitchFamily="34" charset="0"/>
                <a:cs typeface="Calibri" panose="020F0502020204030204" pitchFamily="34" charset="0"/>
              </a:rPr>
              <a:t>Contact  Address</a:t>
            </a:r>
          </a:p>
        </p:txBody>
      </p:sp>
      <p:sp>
        <p:nvSpPr>
          <p:cNvPr id="4" name="Rectangle 3"/>
          <p:cNvSpPr/>
          <p:nvPr/>
        </p:nvSpPr>
        <p:spPr>
          <a:xfrm>
            <a:off x="196907" y="1451812"/>
            <a:ext cx="5577505" cy="2554545"/>
          </a:xfrm>
          <a:prstGeom prst="rect">
            <a:avLst/>
          </a:prstGeom>
        </p:spPr>
        <p:txBody>
          <a:bodyPr wrap="square">
            <a:spAutoFit/>
          </a:bodyPr>
          <a:lstStyle/>
          <a:p>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MSRS Corporation Technosoft Pvt. Ltd.</a:t>
            </a:r>
          </a:p>
          <a:p>
            <a:endParaRPr lang="en-US"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n-US" sz="2000" u="sng" dirty="0">
                <a:solidFill>
                  <a:schemeClr val="bg1"/>
                </a:solidFill>
                <a:latin typeface="Calibri" panose="020F0502020204030204" pitchFamily="34" charset="0"/>
                <a:ea typeface="Calibri" panose="020F0502020204030204" pitchFamily="34" charset="0"/>
                <a:cs typeface="Calibri" panose="020F0502020204030204" pitchFamily="34" charset="0"/>
              </a:rPr>
              <a:t>Address: </a:t>
            </a:r>
          </a:p>
          <a:p>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M-3,UNIT-4, Bhubaneswar</a:t>
            </a:r>
          </a:p>
          <a:p>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Odisha-751001, INDIA</a:t>
            </a:r>
            <a:endParaRPr lang="en-US" sz="2000" dirty="0">
              <a:solidFill>
                <a:srgbClr val="444444"/>
              </a:solidFill>
              <a:latin typeface="Calibri" panose="020F0502020204030204" pitchFamily="34" charset="0"/>
              <a:ea typeface="Calibri" panose="020F0502020204030204" pitchFamily="34" charset="0"/>
              <a:cs typeface="Calibri" panose="020F0502020204030204" pitchFamily="34" charset="0"/>
            </a:endParaRPr>
          </a:p>
          <a:p>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Phone: +91 90909 06431</a:t>
            </a:r>
          </a:p>
          <a:p>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Email: info@msrscorp.com</a:t>
            </a:r>
          </a:p>
          <a:p>
            <a:endParaRPr lang="en-US"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6" descr="Tata Motors Office Addresses, Helpline Number and Contact Detai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9512" y="1632968"/>
            <a:ext cx="4755799" cy="299128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F905DC30-249A-2901-4B14-19F285C104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65" y="6357882"/>
            <a:ext cx="813219" cy="492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641460"/>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Source Sans Pro Bold and Regular">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15175</TotalTime>
  <Words>824</Words>
  <Application>Microsoft Office PowerPoint</Application>
  <PresentationFormat>Widescreen</PresentationFormat>
  <Paragraphs>126</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Source Sans Pro</vt:lpstr>
      <vt:lpstr>Trebuchet MS</vt:lpstr>
      <vt:lpstr>Wingdings</vt:lpstr>
      <vt:lpstr>Office Theme</vt:lpstr>
      <vt:lpstr>PowerPoint Presentation</vt:lpstr>
      <vt:lpstr>PowerPoint Presentation</vt:lpstr>
      <vt:lpstr>Our Business Philosophy</vt:lpstr>
      <vt:lpstr>Our Offering Landscape</vt:lpstr>
      <vt:lpstr>Key Services &amp; Solutions</vt:lpstr>
      <vt:lpstr>PowerPoint Presentation</vt:lpstr>
      <vt:lpstr>PowerPoint Presentation</vt:lpstr>
      <vt:lpstr>Project Based Hiring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SATYA PRAKASH SAHU</cp:lastModifiedBy>
  <cp:revision>260</cp:revision>
  <dcterms:created xsi:type="dcterms:W3CDTF">2017-08-07T02:30:58Z</dcterms:created>
  <dcterms:modified xsi:type="dcterms:W3CDTF">2024-03-21T07:35:19Z</dcterms:modified>
</cp:coreProperties>
</file>